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D9A226-469A-47F7-B949-2D15355B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4952F-F6C5-4736-B48F-8E90D607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85F4-660C-4072-A466-1C19A6215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1C411F-97DC-40BE-8823-59AAC24A1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1DA6D-FB69-4F0A-B2E8-AD5AF8F6F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5EAB1-29EB-4ED5-ADB8-11504397B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D90D0-7E24-4B6A-97EF-699C2785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CA3C5-76A4-46BE-9F19-84BB47A74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E67AD-BF96-4CCF-87F0-1C2665239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A3E763-D1A2-410A-9265-107E9EE7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50D53A-18C6-4408-82AA-564991E2C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4102111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系统可靠性设计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系统可靠性基本概念
 可靠性模型与数学原理
 可靠性设计方法
 硬件可靠性设计
 软件可靠性设计
 系统容错与恢复策略
 可靠性评估与测试
 可靠性工程实践案例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系统可靠性基本概念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系统可靠性设计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系统可靠性基本概念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系统可靠性的定义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1.系统可靠性是指系统在规定的条件下和规定的时间内，能够有效地完成规定的功能的能力。</a:t>
            </a:r>
          </a:p>
          <a:p>
            <a:r>
              <a:t>2.系统可靠性是一个综合性的指标，包括了系统的硬件、软件、环境、人员等多方面因素的综合影响。</a:t>
            </a:r>
          </a:p>
          <a:p>
            <a:r>
              <a:t>3.系统可靠性的评估和提升，对于保障系统的稳定运行和提高系统的质量具有重要意义。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系统可靠性的度量指标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1.系统可靠性的度量指标包括可靠度、失效率、平均无故障时间等。</a:t>
            </a:r>
          </a:p>
          <a:p>
            <a:r>
              <a:t>2.不同的度量指标有不同的应用场景和优缺点，需要根据具体情况选择合适的度量指标。</a:t>
            </a:r>
          </a:p>
          <a:p>
            <a:r>
              <a:t>3.系统可靠性的度量需要基于充分的数据和统计分析，以保证度量的准确性和可信度。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系统可靠性基本概念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系统可靠性的影响因素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1.系统可靠性的影响因素包括系统的复杂性、技术成熟度、运行环境等。</a:t>
            </a:r>
          </a:p>
          <a:p>
            <a:r>
              <a:t>2.不同的影响因素对于系统可靠性的影响程度不同，需要进行全面的分析和评估。</a:t>
            </a:r>
          </a:p>
          <a:p>
            <a:r>
              <a:t>3.在系统设计和运行过程中，需要采取有效的措施降低影响因素对于系统可靠性的不良影响。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系统可靠性的设计原则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1.系统可靠性设计需要遵循冗余设计、容错设计、故障预测与恢复等原则。</a:t>
            </a:r>
          </a:p>
          <a:p>
            <a:r>
              <a:t>2.冗余设计可以增加系统的备份和替代能力，提高系统的可靠性。</a:t>
            </a:r>
          </a:p>
          <a:p>
            <a:r>
              <a:t>3.容错设计可以使系统在发生故障时，能够自动切换或修复故障，保证系统的正常运行。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系统可靠性基本概念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系统可靠性的评估方法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1.系统可靠性评估方法包括定性评估、定量评估和混合评估等多种方法。</a:t>
            </a:r>
          </a:p>
          <a:p>
            <a:r>
              <a:t>2.不同的评估方法有不同的适用范围和精度，需要根据具体情况选择合适的评估方法。</a:t>
            </a:r>
          </a:p>
          <a:p>
            <a:r>
              <a:t>3.系统可靠性评估需要基于充分的数据和模型，以保证评估结果的准确性和可信度。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提高系统可靠性的措施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1.提高系统可靠性需要采取多方面的措施，包括优化系统设计、加强设备维护、提高人员素质等。</a:t>
            </a:r>
          </a:p>
          <a:p>
            <a:r>
              <a:t>2.不同的措施对于系统可靠性的提高程度不同，需要根据具体情况选择合适的措施组合。</a:t>
            </a:r>
          </a:p>
          <a:p>
            <a:r>
              <a:t>3.提高系统可靠性需要持续改进和创新，以适应不断变化的应用场景和需求。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可靠性模型与数学原理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可靠性模型与数学原理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可靠性模型概述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1.可靠性模型是描述系统可靠性行为的工具。</a:t>
            </a:r>
          </a:p>
          <a:p>
            <a:r>
              <a:t>2.常见的可靠性模型包括：串联模型、并联模型和混联模型。</a:t>
            </a:r>
          </a:p>
          <a:p>
            <a:r>
              <a:t>3.不同的模型对应不同的系统结构和功能需求。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串联模型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1.串联模型中，系统的可靠性等于各组件可靠性的乘积。</a:t>
            </a:r>
          </a:p>
          <a:p>
            <a:r>
              <a:t>2.串联模型适用于系统中所有组件必须同时正常工作的场景。</a:t>
            </a:r>
          </a:p>
          <a:p>
            <a:r>
              <a:t>3.提高串联系统可靠性的关键是提高每个组件的可靠性。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可靠性模型与数学原理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并联模型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1.并联模型中，系统的可靠性等于1减去所有组件失效的概率之积。</a:t>
            </a:r>
          </a:p>
          <a:p>
            <a:r>
              <a:t>2.并联模型适用于系统中任一组件正常工作，系统就能正常工作的场景。</a:t>
            </a:r>
          </a:p>
          <a:p>
            <a:r>
              <a:t>3.提高并联系统可靠性的关键是增加冗余组件。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混联模型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1.混联模型是串联模型和并联模型的组合。</a:t>
            </a:r>
          </a:p>
          <a:p>
            <a:r>
              <a:t>2.混联模型的可靠性计算需要根据具体的系统结构和组件可靠性进行。</a:t>
            </a:r>
          </a:p>
          <a:p>
            <a:r>
              <a:t>3.提高混联系统可靠性的方法需要综合考虑组件选择和系统结构设计。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可靠性模型与数学原理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1.可靠性数学是研究系统可靠性行为的数学理论。</a:t>
            </a:r>
          </a:p>
          <a:p>
            <a:r>
              <a:t>2.常见的可靠性数学原理包括：概率论、随机过程和马尔可夫过程等。</a:t>
            </a:r>
          </a:p>
          <a:p>
            <a:r>
              <a:t>3.运用数学原理可以对系统进行可靠性分析和优化。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可靠性优化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1.可靠性优化是通过调整系统设计参数，提高系统可靠性的过程。</a:t>
            </a:r>
          </a:p>
          <a:p>
            <a:r>
              <a:t>2.常见的可靠性优化方法包括：遗传算法、模拟退火算法和粒子群优化算法等。</a:t>
            </a:r>
          </a:p>
          <a:p>
            <a:r>
              <a:t>3.通过可靠性优化可以在满足系统性能需求的前提下，降低系统的可靠性和维修成本。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可靠性数学原理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1.在系统设计中考虑冗余和备份，以确保关键组件发生故障时，系统仍能正常运行。</a:t>
            </a:r>
          </a:p>
          <a:p>
            <a:r>
              <a:t>2.采用分布式架构，避免单点故障，提高系统的整体可靠性。</a:t>
            </a:r>
          </a:p>
          <a:p>
            <a:r>
              <a:t>3.设计故障预警和自动恢复机制，减少人工干预和停机时间。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可伸缩性设计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1.预测系统负载，确保系统在高负载情况下仍能保持稳定性能。</a:t>
            </a:r>
          </a:p>
          <a:p>
            <a:r>
              <a:t>2.设计可伸缩的架构，方便根据需求增加或减少资源。</a:t>
            </a:r>
          </a:p>
          <a:p>
            <a:r>
              <a:t>3.采用负载均衡技术，合理分配系统资源，提高系统可靠性。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容错设计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安全性设计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1.遵循安全最佳实践，确保系统不被外部攻击者侵入。</a:t>
            </a:r>
          </a:p>
          <a:p>
            <a:r>
              <a:t>2.加强数据加密和传输安全，保护用户数据隐私。</a:t>
            </a:r>
          </a:p>
          <a:p>
            <a:r>
              <a:t>3.定期进行安全审计和漏洞修补，确保系统持续安全。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可靠性测试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1.制定详细的测试计划，涵盖各种故障场景，确保系统在各种条件下都能正常运行。</a:t>
            </a:r>
          </a:p>
          <a:p>
            <a:r>
              <a:t>2.采用模拟测试和实际环境测试相结合的方式，全面评估系统可靠性。</a:t>
            </a:r>
          </a:p>
          <a:p>
            <a:r>
              <a:t>3.根据测试结果不断优化系统设计，提高系统可靠性。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可靠性设计方法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运维监控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1.建立全面的运维监控体系，实时监测系统运行状态。</a:t>
            </a:r>
          </a:p>
          <a:p>
            <a:r>
              <a:t>2.设置预警阈值，及时发现潜在问题，防止系统崩溃。</a:t>
            </a:r>
          </a:p>
          <a:p>
            <a:r>
              <a:t>3.分析运维数据，优化系统运行参数，提高系统可靠性。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1.建立反馈机制，收集用户反馈和监控数据，发现系统可靠性问题。</a:t>
            </a:r>
          </a:p>
          <a:p>
            <a:r>
              <a:t>2.定期组织技术团队进行交流和分享，提高团队可靠性设计能力。</a:t>
            </a:r>
          </a:p>
          <a:p>
            <a:r>
              <a:t>3.跟踪行业趋势和前沿技术，持续改进系统可靠性设计。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硬件可靠性设计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系统可靠性设计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硬件可靠性设计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硬件可靠性设计概述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1.硬件可靠性设计是系统可靠性设计的重要组成部分，旨在确保系统在规定条件下和规定时间内，能够有效地完成规定的功能。</a:t>
            </a:r>
          </a:p>
          <a:p>
            <a:r>
              <a:t>2.硬件可靠性设计需要考虑硬件的固有可靠性和使用可靠性，以及硬件与系统其他部分的协同可靠性。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硬件可靠性设计原则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1.冗余设计：通过增加备份硬件或采用冗余结构来提高系统可靠性。</a:t>
            </a:r>
          </a:p>
          <a:p>
            <a:r>
              <a:t>2.模块化设计：将硬件系统划分为独立的模块，降低模块间的耦合度，便于模块更换和维修。</a:t>
            </a:r>
          </a:p>
          <a:p>
            <a:r>
              <a:t>3.热设计：通过有效的散热设计，避免硬件过热引起的故障。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https://d.book118.com/575041021114011043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系统可靠性基本概念</vt:lpstr>
      <vt:lpstr> 系统可靠性基本概念</vt:lpstr>
      <vt:lpstr> 系统可靠性基本概念</vt:lpstr>
      <vt:lpstr> 系统可靠性基本概念</vt:lpstr>
      <vt:lpstr> 可靠性模型与数学原理</vt:lpstr>
      <vt:lpstr> 可靠性模型与数学原理</vt:lpstr>
      <vt:lpstr> 可靠性模型与数学原理</vt:lpstr>
      <vt:lpstr> 可靠性模型与数学原理</vt:lpstr>
      <vt:lpstr> 可靠性设计方法</vt:lpstr>
      <vt:lpstr> 可靠性设计方法</vt:lpstr>
      <vt:lpstr> 可靠性设计方法</vt:lpstr>
      <vt:lpstr> 可靠性设计方法</vt:lpstr>
      <vt:lpstr> 硬件可靠性设计</vt:lpstr>
      <vt:lpstr> 硬件可靠性设计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2024-09-05T01:20:02.430</cp:lastPrinted>
  <dcterms:created xsi:type="dcterms:W3CDTF">2024-09-04T17:20:02Z</dcterms:created>
  <dcterms:modified xsi:type="dcterms:W3CDTF">2024-09-04T17:20:04Z</dcterms:modified>
</cp:coreProperties>
</file>