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C46BE0-63C1-4970-B6C8-7F74186789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183693-9E91-480D-A4C0-E54908065C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4C6B47-CE87-4750-A06C-B380BCC501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0311C3-2A8F-4B1F-AE9E-89E7D3F639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DCD5A6-67A3-491F-A677-972815F73F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F8B21B-0C86-46CF-BEE4-DEFB4A0C78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7532F9-C929-4AB4-BB83-248EAEFD59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B51AE9-048B-4973-B0B4-E2C7A0FB4D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F9CC6F-9AD5-4B47-8ACE-22A44A4BC5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CF1337-D5E2-47DA-A5AE-22F332AE10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5658C7-2E51-4FF3-B27D-D7E8962573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504110214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预防和处理乒乓球运动膝盖损伤</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汇报人：XX</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膝盖损伤概述与原因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预防措施与建议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诊断方法与技巧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治疗手段与康复计划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心理调适与辅助措施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回归乒乓球运动注意事项</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膝盖损伤概述与原因</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489" r="1848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1387" r="2138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膝盖损伤是指膝关节及其周围软组织因外力作用或过度使用而导致的结构或功能异常。</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膝盖损伤定义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包括韧带损伤、半月板损伤、滑膜损伤、骨折等。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膝盖损伤类型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膝盖损伤定义及类型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7422" b="742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训练量过大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长时间、高强度的训练容易导致膝关节疲劳和磨损。</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运动姿势不当</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如发球、接球时身体过度前倾或后仰，导致膝关节承受过大压力。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技术动作不规范</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如步伐移动不合理、起跳落地不稳等，增加膝关节受伤风险。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乒乓球运动中膝盖损伤原因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中度损伤</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疼痛、肿胀较明显，关节活动明显受限，需要较长时间的治疗和康复。</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重度损伤</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可能导致关节脱位、骨折等严重后果，需手术治疗，且恢复时间较长，甚至可能影响运动员的职业生涯。</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轻度损伤</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表现为局部疼痛、肿胀，关节活动轻度受限，一般通过休息和保守治疗可恢复。</a:t>
            </a:r>
          </a:p>
        </p:txBody>
      </p:sp>
      <p:pic>
        <p:nvPicPr>
          <p:cNvPr id="10" name="Picture 10"/>
          <p:cNvPicPr>
            <a:picLocks noChangeAspect="1"/>
          </p:cNvPicPr>
          <p:nvPr/>
        </p:nvPicPr>
        <p:blipFill>
          <a:blip r:embed="rId2"/>
          <a:srcRect l="32349" r="32349"/>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损伤程度与影响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预防措施与建议</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热身运动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在进行乒乓球运动前，进行适当的热身运动，如慢跑、关节活动、跳绳等，以提高身体温度，增加肌肉弹性，预防运动损伤。</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拉伸练习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热身运动后，进行针对下肢肌肉的拉伸练习，特别是大腿前侧的股四头肌、大腿后侧的腘绳肌以及小腿肌肉，以增加肌肉柔韧性，降低膝盖损伤风险。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656" r="226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热身运动与拉伸</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6750" r="36750"/>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运动鞋选择</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选择一双合脚、支撑良好的乒乓球运动鞋，以减少运动时膝盖受到的冲击。鞋子应具备缓震、支撑和稳定性等特点。</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场地选择</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尽量选择室内乒乓球场地进行训练或比赛，室内场地相对平整，有利于减少膝盖受到的意外冲击。避免在过硬或过软的场地进行运动，以降低膝盖损伤风险。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选择合适运动鞋及场地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2496" b="2249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8950" b="895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控制训练强度和时间</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合理安排训练计划</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根据个人体能和技术水平，制定合适的训练计划，避免过度训练导致膝盖负荷过重。</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控制单次训练时间</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单次训练时间不宜过长，建议控制在1-2小时内，以免膝盖长时间承受压力而导致损伤。</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适时休息与恢复</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在训练过程中，适时安排休息时间，让膝盖得到充分的恢复。同时，保证充足的睡眠和营养摄入，有助于身体快速恢复。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诊断方法与技巧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观察症状</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膝盖疼痛、肿胀、僵硬或不稳定感。</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评估疼痛程度</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轻度、中度或重度，是否影响日常活动。</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检查关节活动范围</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屈伸膝盖时是否感到疼痛或受限。</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自我检查及初步判断</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了解症状出现的时间、频率、加重或缓解因素。</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详细病史询问</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检查膝盖稳定性、肌肉力量、关节活动度和压痛等。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体格检查</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如麦氏征（McMurray's test）等，用于评估膝盖内部结构的损伤。</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特殊测试</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专业医生或教练协助诊断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https://d.book118.com/575041102143011044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2024-09-06T21:44:49.458</cp:lastPrinted>
  <dcterms:created xsi:type="dcterms:W3CDTF">2024-09-06T13:44:49Z</dcterms:created>
  <dcterms:modified xsi:type="dcterms:W3CDTF">2024-09-06T13:44:51Z</dcterms:modified>
</cp:coreProperties>
</file>