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259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78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295C2A-EE92-4FBE-8D9E-8B6EC6C8C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07E689-C927-42B4-AE2E-A4F650141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1ECE3B-3EE4-46DA-A3C2-79581CA5E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FFAE3D-90F7-4052-9685-7AC6E4A38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4E62AC-C384-4217-B499-6CD4EF528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948BDE-5C1E-48C8-ADD1-E7B982FA9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CB3F15-5A41-429E-80DD-6EA8E3EE14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D1FBAA-7FAE-44D0-8BDB-92558851C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5D68C1-FC0A-4499-8669-E7ACE9B1FA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F642BE-E2EB-4185-8AD8-755D911B6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8899F9-7E28-43A2-9986-D7843F761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2586" r:id="rId2"/>
    <p:sldLayoutId id="2147502587" r:id="rId3"/>
    <p:sldLayoutId id="2147502588" r:id="rId4"/>
    <p:sldLayoutId id="2147502589" r:id="rId5"/>
    <p:sldLayoutId id="2147502590" r:id="rId6"/>
    <p:sldLayoutId id="2147502591" r:id="rId7"/>
    <p:sldLayoutId id="2147502592" r:id="rId8"/>
    <p:sldLayoutId id="2147502593" r:id="rId9"/>
    <p:sldLayoutId id="2147502594" r:id="rId10"/>
    <p:sldLayoutId id="214750259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7.xml" /><Relationship Id="rId11" Type="http://schemas.openxmlformats.org/officeDocument/2006/relationships/tags" Target="../tags/tag108.xml" /><Relationship Id="rId12" Type="http://schemas.openxmlformats.org/officeDocument/2006/relationships/tags" Target="../tags/tag109.xml" /><Relationship Id="rId13" Type="http://schemas.openxmlformats.org/officeDocument/2006/relationships/tags" Target="../tags/tag110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14" Type="http://schemas.openxmlformats.org/officeDocument/2006/relationships/tags" Target="../tags/tag132.xml" /><Relationship Id="rId15" Type="http://schemas.openxmlformats.org/officeDocument/2006/relationships/tags" Target="../tags/tag133.xml" /><Relationship Id="rId16" Type="http://schemas.openxmlformats.org/officeDocument/2006/relationships/tags" Target="../tags/tag134.xml" /><Relationship Id="rId17" Type="http://schemas.openxmlformats.org/officeDocument/2006/relationships/tags" Target="../tags/tag135.xml" /><Relationship Id="rId18" Type="http://schemas.openxmlformats.org/officeDocument/2006/relationships/tags" Target="../tags/tag136.xml" /><Relationship Id="rId19" Type="http://schemas.openxmlformats.org/officeDocument/2006/relationships/tags" Target="../tags/tag137.xml" /><Relationship Id="rId2" Type="http://schemas.openxmlformats.org/officeDocument/2006/relationships/tags" Target="../tags/tag120.xml" /><Relationship Id="rId20" Type="http://schemas.openxmlformats.org/officeDocument/2006/relationships/tags" Target="../tags/tag138.xml" /><Relationship Id="rId21" Type="http://schemas.openxmlformats.org/officeDocument/2006/relationships/tags" Target="../tags/tag139.xml" /><Relationship Id="rId22" Type="http://schemas.openxmlformats.org/officeDocument/2006/relationships/tags" Target="../tags/tag140.xml" /><Relationship Id="rId23" Type="http://schemas.openxmlformats.org/officeDocument/2006/relationships/tags" Target="../tags/tag141.xml" /><Relationship Id="rId24" Type="http://schemas.openxmlformats.org/officeDocument/2006/relationships/tags" Target="../tags/tag142.xml" /><Relationship Id="rId25" Type="http://schemas.openxmlformats.org/officeDocument/2006/relationships/tags" Target="../tags/tag143.xml" /><Relationship Id="rId26" Type="http://schemas.openxmlformats.org/officeDocument/2006/relationships/tags" Target="../tags/tag144.xml" /><Relationship Id="rId27" Type="http://schemas.openxmlformats.org/officeDocument/2006/relationships/tags" Target="../tags/tag145.xml" /><Relationship Id="rId28" Type="http://schemas.openxmlformats.org/officeDocument/2006/relationships/tags" Target="../tags/tag146.xml" /><Relationship Id="rId29" Type="http://schemas.openxmlformats.org/officeDocument/2006/relationships/tags" Target="../tags/tag147.xml" /><Relationship Id="rId3" Type="http://schemas.openxmlformats.org/officeDocument/2006/relationships/tags" Target="../tags/tag121.xml" /><Relationship Id="rId30" Type="http://schemas.openxmlformats.org/officeDocument/2006/relationships/tags" Target="../tags/tag148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18" Type="http://schemas.openxmlformats.org/officeDocument/2006/relationships/tags" Target="../tags/tag171.xml" /><Relationship Id="rId19" Type="http://schemas.openxmlformats.org/officeDocument/2006/relationships/tags" Target="../tags/tag172.xml" /><Relationship Id="rId2" Type="http://schemas.openxmlformats.org/officeDocument/2006/relationships/tags" Target="../tags/tag155.xml" /><Relationship Id="rId20" Type="http://schemas.openxmlformats.org/officeDocument/2006/relationships/tags" Target="../tags/tag173.xml" /><Relationship Id="rId21" Type="http://schemas.openxmlformats.org/officeDocument/2006/relationships/tags" Target="../tags/tag174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50430233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公司运营流程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公司运营流程的设计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公司运营流程的实施与管理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公司运营流程的监控与评估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公司运营流程的创新与发展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公司运营流程概述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公司运营流程概述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运营流程的定义和重要性</a:t>
            </a:r>
            <a:endParaRPr lang="zh-CN" altLang="en-US"/>
          </a:p>
        </p:txBody>
      </p:sp>
      <p:sp>
        <p:nvSpPr>
          <p:cNvPr id="1048906" name="矩形 15"/>
          <p:cNvSpPr/>
          <p:nvPr>
            <p:custDataLst>
              <p:tags r:id="rId2"/>
            </p:custDataLst>
          </p:nvPr>
        </p:nvSpPr>
        <p:spPr>
          <a:xfrm>
            <a:off x="948119" y="2316861"/>
            <a:ext cx="10300342" cy="905688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定义：公司运营流程是指公司为了实现其目标，从产品设计、生产、销售到售后服务等一系列活动的总和。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任意多边形 17"/>
          <p:cNvSpPr/>
          <p:nvPr>
            <p:custDataLst>
              <p:tags r:id="rId3"/>
            </p:custDataLst>
          </p:nvPr>
        </p:nvSpPr>
        <p:spPr>
          <a:xfrm flipV="1">
            <a:off x="838200" y="2203507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0" name="任意多边形 18"/>
          <p:cNvSpPr/>
          <p:nvPr>
            <p:custDataLst>
              <p:tags r:id="rId4"/>
            </p:custDataLst>
          </p:nvPr>
        </p:nvSpPr>
        <p:spPr>
          <a:xfrm flipH="1">
            <a:off x="9512654" y="2990116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2" name="矩形 27"/>
          <p:cNvSpPr/>
          <p:nvPr>
            <p:custDataLst>
              <p:tags r:id="rId5"/>
            </p:custDataLst>
          </p:nvPr>
        </p:nvSpPr>
        <p:spPr>
          <a:xfrm>
            <a:off x="948119" y="4319451"/>
            <a:ext cx="10300342" cy="905688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重要性：运营流程是公司实现其目标的关键，良好的运营流程可以提高效率、降低成本、提高产品质量和服务质量，从而提高公司的竞争力。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任意多边形 29"/>
          <p:cNvSpPr/>
          <p:nvPr>
            <p:custDataLst>
              <p:tags r:id="rId6"/>
            </p:custDataLst>
          </p:nvPr>
        </p:nvSpPr>
        <p:spPr>
          <a:xfrm flipV="1">
            <a:off x="838200" y="4206097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6" name="任意多边形 30"/>
          <p:cNvSpPr/>
          <p:nvPr>
            <p:custDataLst>
              <p:tags r:id="rId7"/>
            </p:custDataLst>
          </p:nvPr>
        </p:nvSpPr>
        <p:spPr>
          <a:xfrm flipH="1">
            <a:off x="9512654" y="4992706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运营流程的基本要素</a:t>
            </a:r>
            <a:endParaRPr lang="zh-CN" altLang="en-US"/>
          </a:p>
        </p:txBody>
      </p:sp>
      <p:sp>
        <p:nvSpPr>
          <p:cNvPr id="1048952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目标设定：明确公司的战略目标和发展方向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资源配置：合理分配人力、物力和财力等资源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流程设计：制定合理的业务流程和操作规范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监控与调整：对运营流程进行监控和调整，确保其高效运行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运营流程的分类</a:t>
            </a:r>
            <a:endParaRPr lang="zh-CN" altLang="en-US"/>
          </a:p>
        </p:txBody>
      </p:sp>
      <p:sp>
        <p:nvSpPr>
          <p:cNvPr id="1049010" name="正文"/>
          <p:cNvSpPr txBox="1"/>
          <p:nvPr>
            <p:custDataLst>
              <p:tags r:id="rId2"/>
            </p:custDataLst>
          </p:nvPr>
        </p:nvSpPr>
        <p:spPr>
          <a:xfrm>
            <a:off x="3314423" y="1364400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战略规划流程：确定公司发展方向和目标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3"/>
            </p:custDataLst>
          </p:nvPr>
        </p:nvSpPr>
        <p:spPr>
          <a:xfrm>
            <a:off x="3314423" y="2179951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组织架构流程：建立公司内部组织结构和职责分工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4"/>
            </p:custDataLst>
          </p:nvPr>
        </p:nvSpPr>
        <p:spPr>
          <a:xfrm>
            <a:off x="3314423" y="2995501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资源管理流程：管理公司人力资源、财务资源、物资资源等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5"/>
            </p:custDataLst>
          </p:nvPr>
        </p:nvSpPr>
        <p:spPr>
          <a:xfrm>
            <a:off x="3314423" y="3811052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业务运营流程：包括产品研发、生产、销售、售后服务等环节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6"/>
            </p:custDataLst>
          </p:nvPr>
        </p:nvSpPr>
        <p:spPr>
          <a:xfrm>
            <a:off x="3314423" y="4626603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风险管理流程：识别、评估和控制公司运营过程中的风险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7"/>
            </p:custDataLst>
          </p:nvPr>
        </p:nvSpPr>
        <p:spPr>
          <a:xfrm>
            <a:off x="3314423" y="5442154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绩效管理流程：评估公司运营效果，改进运营流程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公司运营流程的设计</a:t>
            </a:r>
            <a:endParaRPr lang="zh-CN" altLang="en-US"/>
          </a:p>
        </p:txBody>
      </p:sp>
      <p:sp>
        <p:nvSpPr>
          <p:cNvPr id="104905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设计原则和目标</a:t>
            </a:r>
            <a:endParaRPr lang="zh-CN" altLang="en-US"/>
          </a:p>
        </p:txBody>
      </p:sp>
      <p:sp>
        <p:nvSpPr>
          <p:cNvPr id="1049092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2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8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原则：以客户为中心，注重用户体验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目标：提升客户满意度，增强市场竞争力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目标：提高工作效率，降低运营成本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原则：以效率和效益为导向，优化流程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流程图的绘制</a:t>
            </a:r>
            <a:endParaRPr lang="zh-CN" altLang="en-US"/>
          </a:p>
        </p:txBody>
      </p:sp>
      <p:sp>
        <p:nvSpPr>
          <p:cNvPr id="1049170" name="矩形 31"/>
          <p:cNvSpPr/>
          <p:nvPr>
            <p:custDataLst>
              <p:tags r:id="rId2"/>
            </p:custDataLst>
          </p:nvPr>
        </p:nvSpPr>
        <p:spPr>
          <a:xfrm>
            <a:off x="3822005" y="136440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确定流程图的目的和范围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"/>
          <p:cNvSpPr/>
          <p:nvPr>
            <p:custDataLst>
              <p:tags r:id="rId3"/>
            </p:custDataLst>
          </p:nvPr>
        </p:nvSpPr>
        <p:spPr>
          <a:xfrm>
            <a:off x="3822005" y="218675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确定流程图的参与者和角色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5"/>
          <p:cNvSpPr/>
          <p:nvPr>
            <p:custDataLst>
              <p:tags r:id="rId4"/>
            </p:custDataLst>
          </p:nvPr>
        </p:nvSpPr>
        <p:spPr>
          <a:xfrm>
            <a:off x="3822005" y="3009105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确定流程图的步骤和流程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7"/>
          <p:cNvSpPr/>
          <p:nvPr>
            <p:custDataLst>
              <p:tags r:id="rId5"/>
            </p:custDataLst>
          </p:nvPr>
        </p:nvSpPr>
        <p:spPr>
          <a:xfrm>
            <a:off x="3822005" y="3831457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绘制流程图，包括开始、结束、决策、流程、数据等元素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3"/>
          <p:cNvSpPr/>
          <p:nvPr>
            <p:custDataLst>
              <p:tags r:id="rId6"/>
            </p:custDataLst>
          </p:nvPr>
        </p:nvSpPr>
        <p:spPr>
          <a:xfrm>
            <a:off x="3822005" y="465381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检查流程图的逻辑性和准确性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6"/>
          <p:cNvSpPr/>
          <p:nvPr>
            <p:custDataLst>
              <p:tags r:id="rId7"/>
            </p:custDataLst>
          </p:nvPr>
        </p:nvSpPr>
        <p:spPr>
          <a:xfrm>
            <a:off x="3822005" y="547616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优化流程图，提高流程效率和效果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流程优化与改进</a:t>
            </a:r>
            <a:endParaRPr lang="zh-CN" altLang="en-US"/>
          </a:p>
        </p:txBody>
      </p:sp>
      <p:sp>
        <p:nvSpPr>
          <p:cNvPr id="104921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流程优化：通过分析现有流程，找出瓶颈和问题，进行优化和改进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持续改进：定期评估流程效果，不断进行改进和优化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员工参与：鼓励员工参与流程改进，提高员工满意度和参与度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改进方法：采用新的技术和工具，提高效率和质量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lstStyle/>
          <a:p>
            <a:r>
              <a:rPr lang="zh-CN" altLang="en-US"/>
              <a:t>公司运营流程的实施与管理</a:t>
            </a:r>
            <a:endParaRPr lang="zh-CN" altLang="en-US"/>
          </a:p>
        </p:txBody>
      </p:sp>
      <p:sp>
        <p:nvSpPr>
          <p:cNvPr id="10492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https://d.book118.com/575043023332011034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1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1"/>
  <p:tag name="KSO_WM_UNIT_INDEX" val="1_1_1"/>
  <p:tag name="KSO_WM_UNIT_LAYERLEVEL" val="1_1_1"/>
  <p:tag name="KSO_WM_UNIT_LINE_FORE_SCHEMECOLOR_INDEX" val="5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2"/>
  <p:tag name="KSO_WM_UNIT_INDEX" val="1_1_2"/>
  <p:tag name="KSO_WM_UNIT_LAYERLEVEL" val="1_1_1"/>
  <p:tag name="KSO_WM_UNIT_LINE_FORE_SCHEMECOLOR_INDEX" val="5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1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1"/>
  <p:tag name="KSO_WM_UNIT_INDEX" val="1_2_1"/>
  <p:tag name="KSO_WM_UNIT_LAYERLEVEL" val="1_1_1"/>
  <p:tag name="KSO_WM_UNIT_LINE_FORE_SCHEMECOLOR_INDEX" val="5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2"/>
  <p:tag name="KSO_WM_UNIT_INDEX" val="1_2_2"/>
  <p:tag name="KSO_WM_UNIT_LAYERLEVEL" val="1_1_1"/>
  <p:tag name="KSO_WM_UNIT_LINE_FORE_SCHEMECOLOR_INDEX" val="5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6_1"/>
  <p:tag name="KSO_WM_UNIT_INDEX" val="1_6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1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77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7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微软雅黑</vt:lpstr>
      <vt:lpstr>Calibri Light</vt:lpstr>
      <vt:lpstr>+中文标题</vt:lpstr>
      <vt:lpstr>Wingdings</vt:lpstr>
      <vt:lpstr>宋体</vt:lpstr>
      <vt:lpstr>Office Theme</vt:lpstr>
      <vt:lpstr>公司运营流程</vt:lpstr>
      <vt:lpstr>目录</vt:lpstr>
      <vt:lpstr>添加章节标题</vt:lpstr>
      <vt:lpstr>公司运营流程概述</vt:lpstr>
      <vt:lpstr>运营流程的定义和重要性</vt:lpstr>
      <vt:lpstr>运营流程的基本要素</vt:lpstr>
      <vt:lpstr>运营流程的分类</vt:lpstr>
      <vt:lpstr>公司运营流程的设计</vt:lpstr>
      <vt:lpstr>设计原则和目标</vt:lpstr>
      <vt:lpstr>流程图的绘制</vt:lpstr>
      <vt:lpstr>流程优化与改进</vt:lpstr>
      <vt:lpstr>公司运营流程的实施与管理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2024-08-30T16:59:27.804</cp:lastPrinted>
  <dcterms:created xsi:type="dcterms:W3CDTF">2024-08-30T08:59:27Z</dcterms:created>
  <dcterms:modified xsi:type="dcterms:W3CDTF">2024-08-30T08:59:29Z</dcterms:modified>
</cp:coreProperties>
</file>