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58DA7-18D3-4CEE-A888-60B6A4339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813CD-D9AF-418B-821E-17D82FF90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56737-F9D1-458A-9A5A-C0F27C891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FF5666-0AFA-431F-A3CC-7B56AE414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168154-E6C8-4D27-9CB1-AF026EAAD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45DED4-382D-4861-931A-54D393016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C3357A-7031-4A7E-9C20-49426BBFD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2B7808-FBE0-4996-BCC3-CAE19D6AC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1C9F79-E722-4501-B035-8BD266B6D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AB8D2-DEA8-490D-BB9C-1645B190E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D7A60-5626-48D0-89AC-3C5E511B1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04401201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护士肠道疾病护理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护士在肠道疾病护理中的角色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肠道疾病的日常护理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特殊肠道疾病的护理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护士肠道疾病护理的挑战与展望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158" r="2115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肠道疾病是指影响肠道功能的各种疾病，包括消化、吸收、排泄等方面的障碍。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肠道疾病可以分为感染性肠道疾病、炎症性肠道疾病、肿瘤性肠道疾病等。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肠道疾病的定义与分类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肠道疾病的症状包括腹痛、腹泻、便秘、便血等，可能伴有发热、乏力、体重减轻等症状。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肠道疾病会影响人体的营养吸收、代谢和免疫功能，长期患病可能导致营养不良、贫血、免疫力下降等。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肠道疾病的症状与影响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964" r="12964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肠道疾病的病因复杂多样，包括感染、炎症、免疫异常、遗传因素等。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预防肠道疾病的关键是保持良好的生活习惯，包括饮食卫生、规律作息、适度运动等，同时注意个人卫生和环境卫生。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肠道疾病的病因与预防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护士在肠道疾病护理中的角色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351" b="43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护士需密切监测肠道疾病患者的生命体征，如体温、脉搏、呼吸等，以及病情变化，如腹痛、腹泻、呕吐等症状。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监测病情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护士需根据医生开具的治疗方案，准确、及时地执行医嘱，如配药、输液、灌肠等操作。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执行医嘱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护士需协助医生进行必要的检查，如采集粪便样本、测量腹围等，并确保患者安全、舒适地完成检查。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协助检查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护士需向患者及家属提供肠道疾病相关的健康教育，包括疾病知识、饮食指导、生活方式建议等。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护士的职责与技能要求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护士需关注肠道疾病患者的情绪变化，提供情感支持和鼓励，帮助患者树立信心，积极配合治疗。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对于因肠道疾病引起的疼痛，护士需采取有效的疼痛管理措施，如药物治疗、非药物干预等，减轻患者痛苦。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针对肠道疾病患者可能出现的焦虑和抑郁情绪，护士需给予适当的心理疏导和支持，帮助患者调整心态。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焦虑和抑郁疏导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肠道疾病患者的心理护理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护士需向患者及家属提供科学的饮食指导，包括食物选择、营养搭配、餐次安排等方面的建议。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活动与休息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预防复发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护士需指导患者合理安排活动与休息，避免过度劳累，有助于病情恢复。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护士需向患者强调预防肠道疾病复发的注意事项，如保持良好的生活习惯、定期复查等。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肠道疾病患者的健康教育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肠道疾病的日常护理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https://d.book118.com/575044012011011123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2024-09-26T17:42:44.581</cp:lastPrinted>
  <dcterms:created xsi:type="dcterms:W3CDTF">2024-09-26T09:42:44Z</dcterms:created>
  <dcterms:modified xsi:type="dcterms:W3CDTF">2024-09-26T09:42:46Z</dcterms:modified>
</cp:coreProperties>
</file>