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D782C6-8C99-46CD-B437-DB8229AEE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E7FA6F-5BD8-4582-9DCD-0951FB5BD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595DD8-B7EB-42CA-9FC4-5245772CC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24F2D5-4336-450C-90F4-C14C3C3B34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C8019C-CE85-4C55-9EE3-A2CB692AAD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1709F3-8D22-46BC-AF52-8562E685A8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C456A3-1534-427C-85B7-FC45901F9E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A9BB5C-AA49-4E3E-95F5-F9BDB57903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8D97F1-6ECC-43CE-BF1C-45E7D0B324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EAC0A8-19F7-4D49-A440-75FCE3F8D1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84818-AB73-479E-B1F2-EA76226DC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1001243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心力衰竭的临床特征及治疗选项分析</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心力衰竭的临床特征</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心力衰竭的病理生理机制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治疗选项分析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疗效评估与预后判断</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探讨心力衰竭的临床特征及治疗选项，提高对该疾病的认识和诊疗水平。</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心力衰竭是一种常见的心血管疾病，严重影响患者的生活质量和预后。随着医学技术的不断发展，对心力衰竭的认识和治疗手段也在不断进步。</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背景</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心力衰竭是指心脏无法有效泵血以满足身体代谢需求的一种病理状态。它通常是由心脏结构或功能异常引起的，导致心室充盈或射血能力受损。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根据心力衰竭的发生部位、病程、症状等不同特点，可以将其分为不同类型，如左心衰竭、右心衰竭、全心衰竭等。此外，根据病程的缓急，还可分为急性心力衰竭和慢性心力衰竭。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心力衰竭的定义与分类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心力衰竭的临床特征</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l="1191" r="1191"/>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呼吸困难</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心力衰竭患者常出现呼吸困难，尤其在活动或躺下时更为明显。</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乏力、疲倦</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由于心脏泵血功能减弱，患者常感到乏力和疲倦。</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液体潴留</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患者可能出现水肿，如下肢、腹部或肺部水肿。</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症状表现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心脏杂音</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医生在听诊时可能听到心脏杂音，表明心脏瓣膜可能存在问题。</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肺部啰音</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肺部听诊时可能出现湿啰音，表明肺部有液体潴留。</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颈静脉怒张</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颈静脉异常扩张，提示右心衰竭或全心衰竭。</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肝大、压痛</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右心衰竭时，肝脏可能肿大并出现压痛。</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体征观察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临床症状</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体征观察</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医生通过听诊、触诊等方式观察患者体征，辅助诊断。</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实验室检查</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包括血液检查、尿液检查等，了解患者肝肾功能、电解质平衡等情况。</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结合患者呼吸困难、乏力、液体潴留等症状进行初步判断。</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影像学检查</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如超声心动图、X线检查等，评估心脏结构和功能状态。</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心力衰竭的病理生理机制</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心肌细胞损伤与坏死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心力衰竭时，心肌细胞可因缺血、缺氧、感染等因素而受损，导致心肌收缩力下降。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心脏重构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长期的心力衰竭刺激可导致心脏发生重构，包括心肌肥厚、心室扩大等，进一步影响心脏功能。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瓣膜功能障碍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心力衰竭患者常伴有心脏瓣膜功能障碍，如二尖瓣关闭不全、主动脉瓣狭窄等，可加重心脏负担。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心脏结构与功能异常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肾素-血管紧张素系统激活</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该系统激活后可导致血管收缩、水钠潴留等，进一步加重心脏负担。</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利钠肽系统</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心力衰竭时，利钠肽系统被激活，通过促进尿钠排泄、扩张血管等作用，对抗水钠潴留和高血压。</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交感神经系统兴奋</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心力衰竭时，交感神经系统被激活，导致心率加快、心肌收缩力增强，以维持心输出量。</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神经内分泌系统激活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氧化应激</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心力衰竭时，心肌细胞内的氧化应激反应增强，导致心肌细胞损伤和坏死。</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炎症反应</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心力衰竭过程中，炎症反应也起着重要作用，可导致心肌细胞损伤和心脏重构。</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细胞凋亡</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心力衰竭时，心肌细胞凋亡增加，进一步导致心肌细胞数量减少和心脏功能下降。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氧化应激与炎症反应</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https://d.book118.com/575100124324011101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2024-09-10T12:06:01.211</cp:lastPrinted>
  <dcterms:created xsi:type="dcterms:W3CDTF">2024-09-10T04:06:01Z</dcterms:created>
  <dcterms:modified xsi:type="dcterms:W3CDTF">2024-09-10T04:06:03Z</dcterms:modified>
</cp:coreProperties>
</file>