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D73606-7D68-49E1-97EE-25DC058AC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1FD03A-A178-4D48-9B12-7C1330D667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54D7F2-119E-499F-BE86-4E356E18AE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6227FE-FF29-42E5-846B-D9684C139E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197664-AE2B-456B-B538-53698400D8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285E12-4CD3-4486-9AD3-59ECD5E398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938007-5E75-4143-93BB-9C25E39013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6F412E-770D-453C-9A2C-442DF313E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66E712-B9FE-4588-A884-B18B46EC72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573DC5-B067-4E69-A0FD-B894C7F00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65DA9C-6657-49E6-981E-8BC1D4077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10024034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《材分制度》ppt课件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材分制度概述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材分制度的实施流程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材分制度的优势与不足</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材分制度的应用案例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材分制度概述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267" b="23267"/>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3267" b="23267"/>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它通过对企业或组织内部各个岗位进行分析，明确岗位职责、要求和评价标准，并根据员工的能力、素质和绩效等因素进行合理分配，实现人岗匹配。</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材分制度是一种针对企业或组织内部人力资源进行合理分配和管理的制度，旨在实现人力资源的优化配置，提高组织效率和绩效。</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材分制度的定义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通过合理配置人力资源，使员工能够在最适合自己的岗位上发挥最大的价值，从而提高整个组织的效率和绩效。</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提高组织效率和绩效</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材分制度不仅关注组织整体效益，也注重员工个人发展。通过合理的分配和管理，为员工提供更多发展机会和空间，激发员工的积极性和创造力。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促进员工个人发展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合理的材分制度能够使员工在组织中找到最适合自己的位置，提高员工的归属感和忠诚度，从而降低人才流失率。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降低人才流失率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材分制度的目的和意义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058" b="24058"/>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企业人力资源管理</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材分制度适用于各类企业的人力资源管理，可以帮助企业优化人力资源配置，提高组织效率和绩效。</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公共机构人力资源管理</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公共机构也可以采用材分制度进行人力资源管理，以提高公共服务质量和效率。</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其他组织人力资源管理</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除了企业和公共机构，其他类型的组织也可以借鉴材分制度的思想和方法，进行人力资源管理和配置。</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材分制度的适用范围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材分制度的实施流程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确定材分目标</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明确材分的目的和期望结果，为后续步骤提供指导。</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材分分析</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根据收集的数据进行深入分析，识别出关键因素和潜在问题。</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收集数据</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收集与材分相关的各种数据和信息，确保分析的准确性。</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制定材分方案</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基于分析结果，制定具体的材分方案，明确实施细节。</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材分制度的实施步骤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ln w="16669">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094842"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94842" y="1712085"/>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3175406" y="4892284"/>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175406" y="5000061"/>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746759"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746759" y="1716352"/>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51160" y="4930445"/>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51160" y="5039198"/>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1989800" y="1513965"/>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数据准确性</a:t>
            </a:r>
            <a:endParaRPr lang="en-US" sz="1100"/>
          </a:p>
        </p:txBody>
      </p:sp>
      <p:sp>
        <p:nvSpPr>
          <p:cNvPr id="12" name="AutoShape 12"/>
          <p:cNvSpPr/>
          <p:nvPr/>
        </p:nvSpPr>
        <p:spPr>
          <a:xfrm>
            <a:off x="1989801" y="1912430"/>
            <a:ext cx="2323724"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确保收集的数据准确无误，避免误导后续分析和决策。</a:t>
            </a:r>
            <a:endParaRPr lang="en-US" sz="1100"/>
          </a:p>
        </p:txBody>
      </p:sp>
      <p:sp>
        <p:nvSpPr>
          <p:cNvPr id="13" name="AutoShape 13"/>
          <p:cNvSpPr/>
          <p:nvPr/>
        </p:nvSpPr>
        <p:spPr>
          <a:xfrm>
            <a:off x="7572427" y="1513965"/>
            <a:ext cx="257942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全面性考虑</a:t>
            </a:r>
            <a:endParaRPr lang="en-US" sz="1100"/>
          </a:p>
        </p:txBody>
      </p:sp>
      <p:sp>
        <p:nvSpPr>
          <p:cNvPr id="14" name="AutoShape 14"/>
          <p:cNvSpPr/>
          <p:nvPr/>
        </p:nvSpPr>
        <p:spPr>
          <a:xfrm>
            <a:off x="7572426" y="1912430"/>
            <a:ext cx="2299372"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在分析过程中，应全面考虑各种可能的影响因素，避免遗漏。</a:t>
            </a:r>
            <a:endParaRPr lang="en-US" sz="1100"/>
          </a:p>
        </p:txBody>
      </p:sp>
      <p:sp>
        <p:nvSpPr>
          <p:cNvPr id="15" name="AutoShape 15"/>
          <p:cNvSpPr/>
          <p:nvPr/>
        </p:nvSpPr>
        <p:spPr>
          <a:xfrm>
            <a:off x="4080279" y="4843387"/>
            <a:ext cx="2530719"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灵活性调整</a:t>
            </a:r>
            <a:endParaRPr lang="en-US" sz="1100"/>
          </a:p>
        </p:txBody>
      </p:sp>
      <p:sp>
        <p:nvSpPr>
          <p:cNvPr id="16" name="AutoShape 16"/>
          <p:cNvSpPr/>
          <p:nvPr/>
        </p:nvSpPr>
        <p:spPr>
          <a:xfrm>
            <a:off x="4080279" y="5241851"/>
            <a:ext cx="2299372"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材分方案应根据实际情况进行适时调整，以适应变化的环境和需求。</a:t>
            </a:r>
            <a:endParaRPr lang="en-US" sz="1100"/>
          </a:p>
        </p:txBody>
      </p:sp>
      <p:sp>
        <p:nvSpPr>
          <p:cNvPr id="17" name="AutoShape 17"/>
          <p:cNvSpPr/>
          <p:nvPr/>
        </p:nvSpPr>
        <p:spPr>
          <a:xfrm>
            <a:off x="8807187" y="4829578"/>
            <a:ext cx="254289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持续改进</a:t>
            </a:r>
            <a:endParaRPr lang="en-US" sz="1100"/>
          </a:p>
        </p:txBody>
      </p:sp>
      <p:sp>
        <p:nvSpPr>
          <p:cNvPr id="18" name="AutoShape 18"/>
          <p:cNvSpPr/>
          <p:nvPr/>
        </p:nvSpPr>
        <p:spPr>
          <a:xfrm>
            <a:off x="8807187" y="5228043"/>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材分制度不是一次性的工作，应持续优化和完善，不断提高效果。</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材分制度的操作要点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遵守法律法规</a:t>
            </a:r>
            <a:endParaRPr lang="en-US" sz="1100"/>
          </a:p>
        </p:txBody>
      </p:sp>
      <p:sp>
        <p:nvSpPr>
          <p:cNvPr id="19" name="AutoShape 19"/>
          <p:cNvSpPr/>
          <p:nvPr/>
        </p:nvSpPr>
        <p:spPr>
          <a:xfrm>
            <a:off x="1030805"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在实施材分制度时，应遵守相关法律法规和政策要求，确保合规性。</a:t>
            </a:r>
            <a:endParaRPr lang="en-US" sz="1100"/>
          </a:p>
        </p:txBody>
      </p:sp>
      <p:sp>
        <p:nvSpPr>
          <p:cNvPr id="20" name="AutoShape 20"/>
          <p:cNvSpPr/>
          <p:nvPr/>
        </p:nvSpPr>
        <p:spPr>
          <a:xfrm>
            <a:off x="3705053"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保护隐私</a:t>
            </a:r>
            <a:endParaRPr lang="en-US" sz="1100"/>
          </a:p>
        </p:txBody>
      </p:sp>
      <p:sp>
        <p:nvSpPr>
          <p:cNvPr id="21" name="AutoShape 21"/>
          <p:cNvSpPr/>
          <p:nvPr/>
        </p:nvSpPr>
        <p:spPr>
          <a:xfrm>
            <a:off x="3811153"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在收集和分析数据时，应严格保护个人隐私和企业机密，避免泄露。</a:t>
            </a:r>
            <a:endParaRPr lang="en-US" sz="1100"/>
          </a:p>
        </p:txBody>
      </p:sp>
      <p:sp>
        <p:nvSpPr>
          <p:cNvPr id="22" name="AutoShape 22"/>
          <p:cNvSpPr/>
          <p:nvPr/>
        </p:nvSpPr>
        <p:spPr>
          <a:xfrm>
            <a:off x="639497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合理资源配置</a:t>
            </a:r>
            <a:endParaRPr lang="en-US" sz="1100"/>
          </a:p>
        </p:txBody>
      </p:sp>
      <p:sp>
        <p:nvSpPr>
          <p:cNvPr id="23" name="AutoShape 23"/>
          <p:cNvSpPr/>
          <p:nvPr/>
        </p:nvSpPr>
        <p:spPr>
          <a:xfrm>
            <a:off x="6501074"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根据实际需求合理配置资源，避免浪费和不足，确保材分工作的顺利进行。</a:t>
            </a:r>
            <a:endParaRPr lang="en-US" sz="1100"/>
          </a:p>
        </p:txBody>
      </p:sp>
      <p:sp>
        <p:nvSpPr>
          <p:cNvPr id="24" name="AutoShape 24"/>
          <p:cNvSpPr/>
          <p:nvPr/>
        </p:nvSpPr>
        <p:spPr>
          <a:xfrm>
            <a:off x="9157221" y="3291405"/>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持续监测与评估</a:t>
            </a:r>
            <a:endParaRPr lang="en-US" sz="1100"/>
          </a:p>
        </p:txBody>
      </p:sp>
      <p:sp>
        <p:nvSpPr>
          <p:cNvPr id="25" name="AutoShape 25"/>
          <p:cNvSpPr/>
          <p:nvPr/>
        </p:nvSpPr>
        <p:spPr>
          <a:xfrm>
            <a:off x="9263320" y="3676867"/>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对材分制度的实施效果进行持续监测和评估，及时发现问题并进行改进。</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材分制度的注意事项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材分制度的优势与不足</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https://d.book118.com/575100240341011044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2024-09-07T13:26:58.053</cp:lastPrinted>
  <dcterms:created xsi:type="dcterms:W3CDTF">2024-09-07T05:26:58Z</dcterms:created>
  <dcterms:modified xsi:type="dcterms:W3CDTF">2024-09-07T05:26:59Z</dcterms:modified>
</cp:coreProperties>
</file>