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52CC23-22F7-42CD-8F98-2CC0E1000C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D10D04-9754-4707-963E-80A80F18F8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EE4FB4-AC02-41DE-8111-6912A85424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C3BC11-7B7C-4E93-8B37-7FBCBADF2F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78DEA03-2948-4878-9BD7-5AAA4163A2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185AF7A-0524-4507-863D-AF1255B2E0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7D0473E-4075-4F07-8206-AE68D1FA24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BC7962-FB09-41EF-83A0-EAE38BB0DA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E0BCF1-D10B-4AAC-936B-1EB7599662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947885-29E5-48BD-803A-1F25C441FC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854D86-B179-4050-A9B1-4230250EDC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5100314103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</p:spPr>
        <p:txBody>
          <a:bodyPr vert="horz"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高血压与健康信息的关系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  <p:sp>
          <p:nvSpPr>
            <p:cNvPr id="4" name="AutoShape 4"/>
            <p:cNvSpPr/>
            <p:nvPr/>
          </p:nvSpPr>
          <p:spPr>
            <a:xfrm>
              <a:off x="2739291" y="3540703"/>
              <a:ext cx="3401434" cy="489827"/>
            </a:xfrm>
            <a:prstGeom prst="rect">
              <a:avLst/>
            </a:prstGeom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汇报人：XX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6140725" y="3540703"/>
              <a:ext cx="3311984" cy="489827"/>
            </a:xfrm>
            <a:prstGeom prst="rect">
              <a:avLst/>
            </a:prstGeom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2024-01-03</a:t>
              </a:r>
              <a:endParaRPr lang="en-US" sz="1100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高血压的成因与影响因素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高血压与健康信息的关联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高血压的健康信息传播策略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高血压患者健康信息获取与利用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高血压，也称为动脉性高血压，是一种心血管系统的慢性疾病，其特征是动脉血压持续升高。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高血压定义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心血管疾病风险增加。高血压是心血管疾病的主要危险因素之一，长期高血压可导致心脏肥大、心力衰竭、冠心病等。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危害一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脑血管疾病风险增加。高血压可导致脑血管痉挛、脑动脉硬化，进而增加脑卒中、脑出血等脑血管疾病的风险。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危害二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肾脏损害。长期高血压可引起肾小动脉硬化，导致肾功能减退，甚至引发肾衰竭。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危害三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高血压的定义和危害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健康信息的重要性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提高健康意识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通过获取健康信息，人们可以更加了解自身健康状况，提高对高血压等疾病的认知和预防意识。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指导生活方式改善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健康信息可以提供关于饮食、运动、心理调适等方面的指导，帮助人们改善生活方式，降低高血压的患病风险。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促进早期发现和治疗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通过健康信息的传播，可以帮助人们及早发现高血压的迹象，及时就医并接受规范治疗，从而减轻病情和降低并发症的风险。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推动公共卫生政策制定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健康信息可以为政府和相关机构提供数据支持，推动公共卫生政策的制定和实施，提高高血压等慢性疾病的防控水平。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高血压的成因与影响因素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325" r="3132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274" r="1727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9165" r="291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高血压有明显的家族聚集性，父母均有高血压，子女发病概率高达46%。约60%的高血压患者有高血压家族史。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家族遗传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部分高血压患者存在基因突变，导致血管紧张素转换酶等关键酶的活性异常，进而引发高血压。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基因突变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遗传因素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6045" b="604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9127" b="91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生活习惯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饮食不当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高盐、高脂、高胆固醇的饮食习惯是高血压的重要诱因。此外，过量饮酒也会使血压升高。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缺乏运动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长期缺乏运动导致身体肥胖，增加心脏负担，容易引发高血压。适量运动有利于降低血压、减轻身体负担。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吸烟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吸烟可使交感神经末梢释放去甲肾上腺素增加，从而使血压升高。同时，吸烟会加速动脉粥样硬化的进程，增加心脑血管疾病的风险。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精神压力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长期精神压力过大、焦虑、紧张等不良情绪会导致交感神经兴奋，进而引发高血压。学会调节情绪、保持心态平衡对预防高血压至关重要。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寒冷环境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寒冷环境会使血管收缩，外周阻力增加，从而导致血压升高。寒冷地区的高血压发病率通常较高。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睡眠质量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睡眠不足或睡眠质量差会导致自主神经功能紊乱，从而引发高血压。保持良好的睡眠习惯和质量对预防高血压具有重要意义。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t="8333" b="8333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3000" r="13000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4292" r="14292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环境因素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高血压与健康信息的关联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2605" y="2972012"/>
            <a:ext cx="2353053" cy="1956378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通过分析个体的健康信息，如年龄、性别、家族史、生活习惯等，可以评估其患高血压的风险。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1462164"/>
            <a:ext cx="2382848" cy="1991137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利用统计学和机器学习技术，可以建立高血压预测模型，对健康信息进行量化分析，进而预测个体未来患高血压的可能性。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4394429"/>
            <a:ext cx="2382848" cy="196256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通过健康信息的分析和预测，可以及早发现高血压的迹象，为早期干预和治疗提供依据，降低并发症的风险。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38438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9304" r="19304"/>
          <a:stretch>
            <a:fillRect/>
          </a:stretch>
        </p:blipFill>
        <p:spPr>
          <a:xfrm>
            <a:off x="4495323" y="1838813"/>
            <a:ext cx="2952950" cy="4810026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3239789" y="3141586"/>
            <a:ext cx="1463040" cy="1463040"/>
            <a:chOff x="3239789" y="3141586"/>
            <a:chExt cx="1463040" cy="1463040"/>
          </a:xfrm>
        </p:grpSpPr>
        <p:sp>
          <p:nvSpPr>
            <p:cNvPr id="8" name="AutoShape 8"/>
            <p:cNvSpPr/>
            <p:nvPr/>
          </p:nvSpPr>
          <p:spPr>
            <a:xfrm>
              <a:off x="3239789" y="3141586"/>
              <a:ext cx="1463040" cy="14630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12771" y="3559447"/>
            <a:ext cx="702092" cy="584684"/>
            <a:chOff x="3612771" y="3559447"/>
            <a:chExt cx="702092" cy="584684"/>
          </a:xfrm>
        </p:grpSpPr>
        <p:sp>
          <p:nvSpPr>
            <p:cNvPr id="10" name="Freeform 10"/>
            <p:cNvSpPr/>
            <p:nvPr/>
          </p:nvSpPr>
          <p:spPr>
            <a:xfrm>
              <a:off x="3612771" y="4122895"/>
              <a:ext cx="702092" cy="21236"/>
            </a:xfrm>
            <a:custGeom>
              <a:rect l="l" t="t" r="r" b="b"/>
              <a:pathLst>
                <a:path w="76" h="2">
                  <a:moveTo>
                    <a:pt x="2" y="2"/>
                  </a:moveTo>
                  <a:cubicBezTo>
                    <a:pt x="1" y="2"/>
                    <a:pt x="0" y="2"/>
                    <a:pt x="0" y="1"/>
                  </a:cubicBezTo>
                  <a:cubicBezTo>
                    <a:pt x="0" y="0"/>
                    <a:pt x="1" y="0"/>
                    <a:pt x="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5" y="0"/>
                    <a:pt x="76" y="0"/>
                    <a:pt x="76" y="1"/>
                  </a:cubicBezTo>
                  <a:cubicBezTo>
                    <a:pt x="76" y="2"/>
                    <a:pt x="75" y="2"/>
                    <a:pt x="75" y="2"/>
                  </a:cubicBezTo>
                  <a:lnTo>
                    <a:pt x="2" y="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3702447" y="3690774"/>
              <a:ext cx="101383" cy="37274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3850662" y="3559447"/>
              <a:ext cx="101383" cy="504071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998877" y="3720392"/>
              <a:ext cx="101383" cy="34312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147092" y="3830623"/>
              <a:ext cx="101383" cy="23303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6924196" y="1127033"/>
            <a:ext cx="1463040" cy="1463040"/>
            <a:chOff x="6924196" y="1127033"/>
            <a:chExt cx="1463040" cy="1463040"/>
          </a:xfrm>
        </p:grpSpPr>
        <p:sp>
          <p:nvSpPr>
            <p:cNvPr id="16" name="Freeform 16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924196" y="1127033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6924196" y="4151964"/>
            <a:ext cx="1463040" cy="1463040"/>
            <a:chOff x="6924196" y="4151964"/>
            <a:chExt cx="1463040" cy="1463040"/>
          </a:xfrm>
        </p:grpSpPr>
        <p:sp>
          <p:nvSpPr>
            <p:cNvPr id="22" name="AutoShape 22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924196" y="4151964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5" name="AutoShape 25"/>
          <p:cNvSpPr/>
          <p:nvPr/>
        </p:nvSpPr>
        <p:spPr>
          <a:xfrm>
            <a:off x="455981" y="2535936"/>
            <a:ext cx="274630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健康信息评估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503125" y="1054893"/>
            <a:ext cx="274630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预测模型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503125" y="4009655"/>
            <a:ext cx="274630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早期干预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健康信息对高血压的预测作用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高血压患者的健康信息中常表现出异常的生理指标，如持续升高的血压、心率加快等。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生理指标异常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不良生活习惯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并发症风险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高血压患者的健康信息往往与不良生活习惯相关，如高盐饮食、缺乏运动、过度饮酒等。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高血压患者的健康信息可能提示其他并发症的风险，如心血管疾病、肾脏疾病、视网膜病变等。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高血压患者的健康信息特征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https://d.book118.com/575100314103011034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2024-08-29T16:14:03.637</cp:lastPrinted>
  <dcterms:created xsi:type="dcterms:W3CDTF">2024-08-29T08:14:03Z</dcterms:created>
  <dcterms:modified xsi:type="dcterms:W3CDTF">2024-08-29T08:14:05Z</dcterms:modified>
</cp:coreProperties>
</file>