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AC573-97F6-4A59-A1AE-A44F9A067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B25B7-24FA-45B1-AE7D-5F888B75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52153-30FE-4B85-B4F1-61D249653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FD373-8962-4A0E-AB4A-DB09572E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625D6-1275-4452-8BC8-43000FB42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F844A7-8ED3-4E74-9BD0-D4695235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98960-EF2C-48C3-B942-CB8D57B0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786FD-EAC4-434F-BA01-73060154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1524D-4E5B-4DF7-9FA8-43A0F7F4F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117C4-54FE-4364-A130-541CBF7E0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B7895-D99A-42DD-8DE1-DC9D9EDB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emf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04100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伤口护理及敷料选择\n## 1.伤口护理的基本概念与重要性\n### 1.1伤口的基本概念与分类\n### 1.2伤口护理的重要性及目的\n### 1.3伤口护理的关键步骤与方法\n## 2.敷料的种类与选择依据\n### 2.1敷料的种类及特点\n### 2.2敷料选择的基本原则\n### 2.3敷料选择的个体化因素\n## 3.不同类型伤口的敷料选择\n### 3.1急性伤口的敷料选择\n### 3.2慢性伤口的敷料选择\n### 3.3特殊类型伤口的敷料选择\n## 4.敷料更换与伤口观察\n### 4.1敷料更换的时机与频率\n### 4.2伤口观察的内容与方法\n### 4.3伤口愈合的评价指标\n## 5.伤口护理的并发症预防与处理\n### 5.1伤口感染与预防措施\n### 5.2伤口愈合不良的原因与处理\n### 5.3其他伤口护理相关并发症的预防与处理\n## 6.伤口护理的实例分析与经验分享\n### 6.1不同类型伤口的护理实例分析\n### 6.2伤口护理中的经验分享与教训\n### 6.3伤口护理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伤口护理及敷料选择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伤口护理的基本概念与重要性</a:t>
            </a:r>
            <a:endParaRPr/>
          </a:p>
        </p:txBody>
      </p:sp>
      <p:sp>
        <p:nvSpPr>
          <p:cNvPr id="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伤口的概念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伤口是皮肤完整性受损的表现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伤口可以是外伤性、手术性或病理性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伤口愈合涉及多种细胞类型和生化过程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伤口的分类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按伤口愈合时间分类：急性伤口和慢性伤口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按伤口深度分类：表层伤口、深层伤口和全层伤口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按伤口类型分类：线性伤口、非线性伤口和复合伤口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伤口护理的重要性及目的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减轻患者痛苦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伤口护理的目的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预防和减轻疤痕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伤口护理的关键步骤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观察伤口愈合情况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伤口护理的方法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清洁伤口：使用生理盐水或其他温和的清洁溶液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选择合适的敷料：根据伤口类型和愈合阶段选择合适的敷料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定期更换敷料：根据敷料类型和伤口情况确定更换频率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观察伤口愈合情况：记录伤口大小、深度、颜色和分泌物等情况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伤口护理的关键步骤与方法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敷料的种类与选择依据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敷料的种类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无菌敷料：如纱布、棉球、棉签等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生物活性敷料：如胶原蛋白敷料、凝胶敷料等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合成敷料：如聚氨酯泡沫敷料、水凝胶敷料等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药物敷料：如碘伏敷料、银离子敷料等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敷料的特点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无菌敷料：价格低廉，适用于轻度伤口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生物活性敷料：具有良好的生物相容性和促进伤口愈合的作用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合成敷料：具有良好的保湿性和透气性，适用于中重度伤口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药物敷料：具有抗菌消炎作用，适用于感染性伤口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敷料的种类及特点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敷料选择的基本原则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敷料选择的基本原则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根据伤口类型和愈合阶段选择合适的敷料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考虑患者的个体差异和舒适度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遵循医嘱和敷料使用说明</a:t>
            </a:r>
            <a:endParaRPr/>
          </a:p>
        </p:txBody>
      </p:sp>
      <p:cxnSp>
        <p:nvCxnSpPr>
          <p:cNvPr id="23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敷料选择的个体化因素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个体化因素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患者年龄和身体状况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伤口的大小、深度和部位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患者的过敏史和用药史</a:t>
            </a:r>
            <a:endParaRPr/>
          </a:p>
        </p:txBody>
      </p:sp>
      <p:cxnSp>
        <p:nvCxnSpPr>
          <p:cNvPr id="23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不同类型伤口的敷料选择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急性伤口的敷料选择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急性伤口的敷料选择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无菌敷料：如纱布、棉球、棉签等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生物活性敷料：如胶原蛋白敷料、凝胶敷料等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合成敷料：如聚氨酯泡沫敷料、水凝胶敷料等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慢性伤口的敷料选择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慢性伤口的敷料选择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生物活性敷料：如胶原蛋白敷料、凝胶敷料等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合成敷料：如聚氨酯泡沫敷料、水凝胶敷料等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药物敷料：如碘伏敷料、银离子敷料等</a:t>
            </a:r>
            <a:endParaRPr/>
          </a:p>
        </p:txBody>
      </p:sp>
      <p:pic>
        <p:nvPicPr>
          <p:cNvPr id="1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特殊类型伤口的敷料选择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特殊类型伤口的敷料选择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感染性伤口：选择具有抗菌消炎作用的药物敷料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烧伤伤口：选择具有保湿性和透气性的合成敷料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压力性伤口：选择具有减压作用的泡沫敷料</a:t>
            </a:r>
            <a:endParaRPr/>
          </a:p>
        </p:txBody>
      </p:sp>
      <p:pic>
        <p:nvPicPr>
          <p:cNvPr id="2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https://d.book118.com/575104100120011111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伤口护理及敷料选择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2024-09-17T01:37:12.499</cp:lastPrinted>
  <dcterms:created xsi:type="dcterms:W3CDTF">2024-09-16T17:37:12Z</dcterms:created>
  <dcterms:modified xsi:type="dcterms:W3CDTF">2024-09-16T17:37:14Z</dcterms:modified>
</cp:coreProperties>
</file>