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CDB85-FCF0-4DC7-A2E4-83E87A526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34850-C205-4983-BCAD-1DD167DBC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16B90-8262-4A21-B879-5EDF9A2FA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C44BA-424F-4609-864E-5964E34EE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EF105B-B28E-47FE-A480-682847E88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FD4889-9683-4304-8435-EF423347B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D9373E-27BF-4CA7-8C4A-C2269C10D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A00A5-4A8B-408D-B18A-4FE429310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E17B1-4F8F-4C64-B1DE-5E2DA7317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9A9E0-0D69-4ECA-8DF1-2069BE8E4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167EE-68EB-4F25-A3A4-A6CB2ACC7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041310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护理管理学组织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患者安全与满意度提升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信息化建设与创新发展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护理管理学概述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25" r="313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550" r="335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护理管理学是研究护理管理活动的基本规律和方法的一门科学，是管理学与护理学相结合的产物。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护理管理学具有综合性、实践性、社会性和发展性等特点，旨在提高护理服务质量和管理效率。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护理管理学经历了经验管理、科学管理和现代管理三个阶段，逐步形成了较为完善的理论体系和实践方法。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未来护理管理学将更加注重人性化、信息化和智能化发展，推动护理服务向高质量、高效率和高满意度方向发展。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护理管理学对于提高护理服务质量、保障患者安全、促进医院发展具有重要意义。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护理管理学广泛应用于医院、社区、养老院等护理服务机构，涉及护理人力资源管理、护理质量管理、护理风险管理等多个方面。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656" r="24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组织结构与职能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各级护理管理者按垂直系统对下级进行直接领导，结构简单、权责明确。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直线型组织结构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职能型组织结构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矩阵型组织结构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在直线型基础上，增设职能部门，对下级业务进行专业指导。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纵向为职能系统，横向为项目系统，交叉点为护理人员，实现资源共享。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737" b="5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各部门职责与权限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负责制定护理计划、组织护理实施、评估护理效果，具备决策、指挥、协调等职能。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科室护理组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负责本科室护理工作的具体实施，包括患者护理、健康教育等，接受护理部的指导和监督。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护理质量管理委员会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负责制定护理质量标准和评估方法，对护理工作进行质量监控和持续改进。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协调机制与沟通渠道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协调机制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建立护理部与科室护理组、科室护理组之间的协调机制，确保各部门间信息畅通、工作协同。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沟通渠道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通过会议、报告、文件等方式，实现上下级之间、部门之间的有效沟通，促进信息共享和问题解决。同时，鼓励护理人员之间的非正式沟通，加强团队凝聚力。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包括应聘者的沟通能力、团队协作能力、应变能力、责任心等方面的评估。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应聘者需具备护理专业背景，熟练掌握护理实践技能，以及相关的医学知识。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工作经验与实习表现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对于有过护理工作经验或实习经历的应聘者，会重点考察其在实际工作中的表现和能力。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针对新员工制定系统的培训计划，包括护理技能培训、医院规章制度学习、职业道德教育等。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鼓励在职员工参加各类继续教育和专业培训，提升专业技能和知识水平，为职业发展打下坚实基础。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在职员工发展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为员工提供个性化的职业规划指导，帮助其明确职业发展方向和目标。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职业规划指导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https://d.book118.com/575104131042011103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2024-09-12T11:13:34.205</cp:lastPrinted>
  <dcterms:created xsi:type="dcterms:W3CDTF">2024-09-12T03:13:34Z</dcterms:created>
  <dcterms:modified xsi:type="dcterms:W3CDTF">2024-09-12T03:13:36Z</dcterms:modified>
</cp:coreProperties>
</file>