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16421-E470-4F97-B248-C4517816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86DBE-E4A2-4B6A-A299-C0719884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7F69A-CFF5-4F2D-8572-79F42FE6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95300-FCC6-444B-8282-5BA464CC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6E592-70B2-400C-A4AE-2C49BC08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79AEE-A442-46B2-96C8-93D15873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EB22D-8821-4E4F-9035-0E939A37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69498-70E0-4C81-A6C9-27218CF5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0D514-36BF-4FB6-AB1D-4D66787F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51616-23A8-4EF2-89A0-A8E35485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9EBB6-2BB7-4ED6-AED5-52A530EB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1013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82教师培训中的领导与管理能力发展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领导能力发展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管理能力发展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激励与评估机制建立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变革管理与创新思维培养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63" b="27863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20" b="2482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通过培养教师的领导和管理能力，提高教师的教育教学水平，进而提升学生的学习成果。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当前教育改革不断深入，需要教师具备更强的领导和管理能力，以应对教育变革带来的挑战。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领导和管理能力是教师专业发展的重要组成部分，通过培训可以提升教师的综合素质和职业发展水平。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介绍领导力概念和理论，帮助教师了解领导力的本质和重要性，激发教师的领导潜能。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管理技能培养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通过案例分析、角色扮演等方式，培养教师的管理技能，如计划、组织、协调、控制等，提高教师的管理效率。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强化教师的团队协作意识，培养教师的沟通技巧和团队协作能力，促进教师之间的合作与交流。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教育创新与变革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引导教师关注教育发展趋势，培养教师的创新意识和变革精神，鼓励教师在实践中探索新的教育方法和手段。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领导能力发展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15" b="1981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在教育领域，领导力对于教师的发展和学校的改进至关重要。具有领导力的教师能够引导学生积极参与学习，推动教育改革，并提高教育质量。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领导力是指在特定情境下，通过影响和激励他人，实现个人或组织目标的能力。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06" b="750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培养领导力的第一步是了解自己。教师需要反思自己的价值观、信念和优势，并认识到自己的不足之处。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通过持续学习和专业发展，教师可以增强自己的领导力。这包括参加培训课程、阅读专业文献、与同行交流等。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领导力是一种实践能力，需要通过实际行动来培养。教师可以参与学校或社区的领导项目，积极寻求反馈并进行反思。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领导力培养策略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远见卓识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成功的领导者通常具有前瞻性思维，能够预见未来趋势并制定相应的战略。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激励他人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领导者能够激发团队成员的积极性和创造力，鼓励他们追求卓越。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领导者懂得如何与他人合作，建立互信和尊重的关系，以实现共同目标。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决策果断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在面对复杂问题时，领导者能够迅速做出决策，并承担相应的责任。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管理能力发展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掌握管理学的基本概念、原理和理论，了解管理学的历史和发展。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管理学基本概念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管理过程与职能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管理实践案例分析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熟悉管理的基本过程和职能，包括计划、组织、领导、控制等。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通过案例分析，了解管理实践中的成功经验和失败教训，提高管理实践能力。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管理学基础理论与实践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团队沟通与冲突管理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熟悉团队沟通的技巧和方法，掌握冲突管理的基本原则和策略。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了解团队建设的基本原则和方法，掌握激励团队成员的技巧和策略。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团队绩效评估与改进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了解团队绩效评估的方法和标准，掌握团队绩效改进的策略和技巧。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时间管理与优先级设置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掌握时间管理的基本技巧和方法，如制定计划、设定目标、优先级排序等。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了解提高工作效率的方法和策略，如减少干扰、保持专注、合理安排工作时间等。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压力管理与自我调节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熟悉压力管理的方法和技巧，掌握自我调节的策略和方法，以保持身心健康和工作效率。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沟通是领导与管理中不可或缺的一环，能够提升团队协作效率，促进信息流通，增进相互理解。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有效沟通是指在传递信息的过程中，信息的发送者和接收者能够准确理解对方所表达的含义，并达成共识。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有效沟通的定义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59" r="10059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有效沟通技巧包括倾听技巧、表达技巧、反馈技巧和冲突处理技巧等。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沟通技巧的构成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https://d.book118.com/575110132133011122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2024-09-25T20:38:31.701</cp:lastPrinted>
  <dcterms:created xsi:type="dcterms:W3CDTF">2024-09-25T12:38:31Z</dcterms:created>
  <dcterms:modified xsi:type="dcterms:W3CDTF">2024-09-25T12:38:33Z</dcterms:modified>
</cp:coreProperties>
</file>