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14C67-4411-406A-9B92-BB196CFAC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16028-B17E-472F-9D1D-D3507149E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071C-EE8E-4379-ADF5-70BBFD86F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13D38-D62E-4406-9018-1C9642DD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7E000-29F6-4415-A6AA-BCD26F49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83CC1-AC4A-4F35-B272-4ABD3C74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E338B-5733-4B03-8CD7-A7F86333B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8605C-F101-4D46-8886-03A9E155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179C5-E93B-4E54-AB93-CEE46680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A2317-83FD-46B7-87CF-1E8A6B48F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9E503-E1CA-4E76-9C19-4A69A756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10321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热泵技术的发展与展望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热泵技术基本原理与分类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热泵技术发展历程及现状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热泵技术应用领域及案例分析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热泵技术性能评价与标准体系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热泵技术面临挑战及解决策略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热泵技术未来发展趋势预测与展望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热泵技术基本原理与分类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56" r="23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热泵采用逆卡诺循环原理，通过消耗少量电能，将环境中的低品位热能转化为高品位热能。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逆卡诺循环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热泵利用制冷剂在蒸发器、压缩机、冷凝器和膨胀阀等部件中的循环，实现热量的转移和提升。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制冷剂循环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热泵工作原理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蒸发器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提高制冷剂的压力和温度，为热量转移提供动力。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膨胀阀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降低制冷剂的压力和温度，使其回到蒸发器重新开始循环。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从环境中吸收低品位热能的部件，制冷剂在此蒸发吸热。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将高温高压的制冷剂冷却，释放热量到用户端。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热泵系统组成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空气源热泵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水源热泵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地源热泵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热泵技术分类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以空气作为热源，通过蒸发器从室外空气中吸收热量。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利用地下土壤或岩石中的热量，通过地埋管换热器与土壤进行热交换。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以地下水、地表水或海水作为热源，通过水源热泵机组提取热量。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结合太阳能集热器与热泵技术，利用太阳能作为辅助热源，提高热泵效率。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热泵技术发展历程及现状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国际热泵技术发展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自20世纪70年代起，热泵技术开始在欧美等发达国家得到广泛应用。随着技术进步和环保意识的提高，热泵技术在供暖、制冷和热水等领域的应用不断扩大。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国内热泵技术发展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我国热泵技术起步较晚，但发展迅速。近年来，随着国家节能减排政策的实施和消费者对舒适生活的追求，热泵技术在国内市场逐渐普及。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国内外热泵技术发展概述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99" b="18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压缩机技术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作为热泵系统的核心部件，压缩机技术的不断创新为热泵性能提升奠定了基础。如采用变频技术、高效涡旋压缩机等。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换热器技术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换热器是影响热泵系统效率的关键因素。通过改进换热器结构、采用新型材料等手段，提高了换热效率。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系统控制技术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先进的控制策略和优化算法的应用，使得热泵系统能够根据室内外环境变化进行自适应调节，提高运行效率。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各国政府普遍实施节能减排政策，推动清洁能源和可再生能源的发展，为热泵技术提供了广阔的市场空间。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针对热泵等节能环保产品，政府给予一定的财政补贴和税收优惠政策，降低了消费者购买成本，促进了热泵技术的推广和应用。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补贴和税收优惠政策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不断提高的建筑节能标准对供暖、制冷设备提出了更高的要求，推动了热泵技术等高效、环保设备的发展和应用。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建筑节能标准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政策法规对热泵技术影响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热泵技术应用领域及案例分析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热泵热水器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利用热泵技术加热生活用水，相比传统电热水器更加高效节能。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供暖应用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利用热泵技术从室外环境中提取热量，通过热交换器将热量传递给室内供暖系统，为居民提供舒适的室内环境。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在夏季，热泵可以逆向运行，将室内的热量转移到室外，实现室内制冷。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民用建筑供暖与制冷应用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在工业生产过程中，大量废热被排放到环境中。热泵技术可以回收这些废热，将其转化为有用的热能。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余热回收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回收的废热可用于加热工业用水、供暖或其他需要热能的工艺过程，提高能源利用效率。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热能再利用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通过余热回收和再利用，热泵技术有助于减少工业领域的能源消耗和温室气体排放。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工业领域余热回收与利用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温室供暖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在冬季，热泵可以为温室大棚提供稳定的供暖，确保农作物生长所需的适宜温度。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相比传统的燃煤或燃油供暖方式，热泵供暖更加环保，且运行费用更低。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热泵技术可以实现精确的温度控制，为农作物提供最佳的生长环境。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农业领域温室大棚供暖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某大型商业建筑采用热泵技术进行供暖和制冷，实现了高效节能和环保。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某工业园区利用热泵技术回收废热，为园区内企业提供热能，降低了能源消耗和生产成本。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某农业示范园区采用热泵技术为温室大棚供暖，提高了农作物产量和品质，同时降低了运行成本。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https://d.book118.com/575110321133011104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2024-09-14T04:12:40.597</cp:lastPrinted>
  <dcterms:created xsi:type="dcterms:W3CDTF">2024-09-13T20:12:40Z</dcterms:created>
  <dcterms:modified xsi:type="dcterms:W3CDTF">2024-09-13T20:12:42Z</dcterms:modified>
</cp:coreProperties>
</file>