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0EDDB9-A8AD-456C-958B-E94BC15504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A17119-04F4-4AF9-8611-AB38257736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51DB50-2CDA-4954-8474-DDD4A3279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CCED88-8E3B-42F7-9234-A4A28F966A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135383-78AF-4EA5-8C72-80EF175060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BE00D5-0B1C-4DBC-976F-06269C78CB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BDDE3F-E248-400B-BFDE-97E99F8EDE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D43273-B5A8-4E31-B890-CD8B14C111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6F564E-657D-438B-93F4-8363C2E224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3ABD70-DFD8-4A14-A111-E5B6A8E651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B0A554-F3AD-4A10-AC84-DEA0F018BF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511111000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大学高数课件-重要极限</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重要极限的定义</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重要极限的分类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重要极限的应用</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重要极限的证明</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重要极限的注意事项</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重要极限的定义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626" b="16626"/>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极限是描述函数在某一点处的变化趋势的数学工具。</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极限的定义包括数列极限和函数极限两种形式。</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数列极限是指数列中某一项或某几项无限接近某个常数；函数极限是指函数在某一点处的函数值无限接近某个常数。</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极限的数学定义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极限具有唯一性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一个函数的极限值是唯一的。</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极限具有传递性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如果函数在某点的极限存在，且该点的函数值等于该点的极限值，则该点称为函数的极限点。</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极限具有局部性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函数的极限值只与函数在该点的附近的行为有关，而与函数在其他点上的行为无关。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极限的性质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极限存在的条件</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函数在某点的极限存在需要满足一定的条件，包括函数在该点的左右两侧的变化趋势、函数在该点的值以及该点的邻域内的函数值的分布情况等。</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在实际应用中，可以通过一些特定的方法来判断函数在某点的极限是否存在，例如利用极限的运算法则、夹逼准则、单调有界定理等。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重要极限的分类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该极限描述了当x趋近于0+时，(1+x)的1/x次方的极限值等于自然常数e。</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这是微积分中最重要的极限之一，它在连续复利、指数函数和自然对数函数的定义中起着关键作用。通过取对数和等价无穷小替换，可以证明该极限等于e。</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第一重要极限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该极限描述了当x趋近于无穷大时，(1+1/x)的x次方的极限值等于自然常数e。</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这个极限在概率论和统计学中经常出现，它与几何分布和指数分布的随机变量取无穷时的概率有关。通过取对数和等价无穷大替换，可以证明该极限等于e。</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第二重要极限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该极限描述了当x趋近于0时，(1-cosx)/x的极限值等于0。</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这个极限在证明泰勒级数的收敛性和余项估计中起着关键作用。通过等价无穷小替换和二项式定理，可以证明该极限等于0。此外，该极限还可以用于证明一些初等函数的连续性和可微性。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第三重要极限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重要极限的应用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极限是数学分析中的基本概念之一，而重要极限是求极限的重要工具之一。在求极限的过程中，可以利用重要极限来化简复杂的极限表达式，从而得到最终结果。例如，在求解函数在某点的极限时，可以利用重要极限来将函数化简为更容易计算的形式。</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重要极限在求极限中的应用还包括利用等价无穷小替换来化简极限表达式。在求极限的过程中，有时需要将无穷小量进行替换，以便更容易地计算极限。重要极限可以帮助我们确定哪些无穷小量可以相互替换，从而简化计算过程。</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在求极限中的应用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导数描述了函数在某一点的切线斜率，而重要极限在求导数中也有着重要的应用。例如，在求解复合函数的导数时，可以利用重要极限来推导出复合函数的导数公式。通过将复合函数分解为简单的函数，并利用重要极限来计算导数，可以简化复合函数的导数计算过程。</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另外，重要极限还可以帮助我们理解一些特殊函数的导数性质。例如，利用重要极限可以推导出一些常见函数的导数公式，如指数函数、对数函数、三角函数等。这些导数公式在求解一些复杂函数的导数时非常有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在求导数中的应用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https://d.book118.com/575111110000011103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2024-09-12T03:23:53.979</cp:lastPrinted>
  <dcterms:created xsi:type="dcterms:W3CDTF">2024-09-11T19:23:54Z</dcterms:created>
  <dcterms:modified xsi:type="dcterms:W3CDTF">2024-09-11T19:23:56Z</dcterms:modified>
</cp:coreProperties>
</file>