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68334-66ED-4F90-B7BF-44B87F75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264B1-7EC6-4FC3-A2F0-7A970147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F865B-79A4-460C-A44F-B16EAF62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ADA36-2C67-4762-9E15-233D93D5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607D3-C8A2-4F00-B907-E281FC89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DE140-DE79-4169-A518-EDDD290E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CA6FF-B505-466A-BC6E-8D9D333F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848BF-80FC-4416-8E56-99F9839D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61437-3FCF-432E-8CB1-E5A02626C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4D03B-FFA5-401C-A520-88FC4D56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4F1F-1A95-4D74-900C-B9CB2608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130220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颈间隙感染护理常规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颈间隙感染常见并发症及护理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颈间隙感染患者健康教育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颈间隙感染是指颈部的间隙由于细菌或真菌等病原体侵入，引起该区域软组织的炎症反应。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根据病原体的不同，颈间隙感染可分为细菌性感染和真菌性感染。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47" b="11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常见的病原体有金黄色葡萄球菌、化脓性链球菌、大肠杆菌、白色念珠菌等。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感染通常通过淋巴系统或血液传播，引起颈间隙的感染。此外，邻近器官的感染也可能扩散至颈部间隙。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颈部的疼痛、肿胀、皮肤发红、发热等症状，严重时可出现呼吸困难、吞咽困难等。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根据患者的临床表现、体格检查和实验室检查，如血常规、血沉、病原学检查等，可对颈间隙感染进行诊断。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颈间隙感染护理常规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确保患者充分休息，根据病情选择合适体位，如半卧位或斜坡卧位，以减轻颈部疼痛和呼吸困难。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提供高热量、高蛋白、高维生素的饮食，避免刺激性食物，鼓励患者多饮水，保持口腔清洁。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关注患者的心理状态，给予安慰和支持，帮助患者树立战胜疾病的信心。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定时记录患者体温、脉搏、呼吸和血压，观察有无异常变化。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采用疼痛评分量表评估患者的疼痛程度，以便采取相应的缓解措施。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密切观察患者的病情变化，如颈部肿胀、压痛、呼吸困难等症状是否加重。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病情进展观察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保持伤口敷料的清洁干燥，定期更换敷料，观察伤口愈合情况。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遵医嘱给药，注意观察药物疗效及不良反应，如抗生素的副作用。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预防和处理并发症，如肺部感染、心脏疾病等。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指导患者进行颈部功能锻炼，促进康复。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颈间隙感染常见并发症及护理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https://d.book118.com/575113022001011040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2024-08-30T19:45:40.642</cp:lastPrinted>
  <dcterms:created xsi:type="dcterms:W3CDTF">2024-08-30T11:45:40Z</dcterms:created>
  <dcterms:modified xsi:type="dcterms:W3CDTF">2024-08-30T11:45:42Z</dcterms:modified>
</cp:coreProperties>
</file>