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28CD9-4046-4A48-A123-4AFEF3BA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A6453-9D7E-4AC4-B995-BA94643F4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E26A9-21E3-49BC-906B-48E0958D1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A9291-2233-4BDA-BF45-864A84CA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5E610E-9BA0-4EFE-B88E-50AB7DBF5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E61DB3-61F0-404D-B89A-3FBA05A0B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394910-BFA9-40B2-B597-CB0CE2D3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2E521-62B8-45E6-A714-4D1067916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FF5D1-461B-4E5C-A4E4-86939C112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16B2D-6720-478F-8818-C8FBAFF6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5BCC4-E6ED-46A6-94B2-DBB50A43F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1410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全肺切除术术后护理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术后生理变化及观察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护理措施及实施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康复锻炼与指导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26" r="134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86" r="31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全肺切除术主要用于治疗肺癌，通过切除病变的肺组织，达到根治或缓解症状的目的。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全肺切除术后，患者需要进行一系列的护理措施，以促进身体康复，减少并发症的发生。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全肺切除术后，患者的呼吸功能受到严重影响，护理工作能够及时发现并处理潜在的危险因素，保障患者的生命安全。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42" b="2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通过科学合理的护理措施，可以帮助患者减轻疼痛、预防感染、改善营养状况等，从而促进身体康复。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良好的术后护理不仅有助于患者的身体恢复，还能帮助患者调整心态、增强信心，提高生活质量。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术后生理变化及观察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呼吸频率和深度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术后患者呼吸频率可能会加快，呼吸深度可能会变浅，需要密切观察。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呼吸道分泌物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术后患者呼吸道分泌物可能会增多，需要及时清理，保持呼吸道通畅。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全肺切除后，患者肺功能会受到严重影响，需要定期评估肺功能状况。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术后患者可能会出现心率加快、血压升高的情况，需要密切监测。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心率和血压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50" r="1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心脏负荷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液体平衡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全肺切除后，心脏负荷会加重，需要评估心脏功能状况。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术后患者需要注意液体平衡，避免过量输液导致心脏负荷过重。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术后患者需要密切观察意识状态，及时发现可能出现的意识障碍。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全肺切除术后，患者可能会出现切口疼痛、胸痛等情况，需要及时评估和处理。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术后患者可能会出现焦虑、抑郁等情绪变化，需要关注患者的心理状况。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需要准确记录患者的出入量，包括尿量、引流量等，以评估患者的液体平衡状况。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术后患者需要定期监测体温、脉搏、呼吸、血压等生命体征，及时发现异常情况。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术后患者需要密切观察可能出现的并发症，如肺部感染、呼吸衰竭、心律失常等，及时进行处理。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9917" r="39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7458" b="17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常见并发症的预防与处理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保持室内空气流通，定期消毒病房；鼓励患者深呼吸、咳嗽排痰；定期更换敷料，保持伤口清洁干燥。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根据感染程度，选用敏感抗生素进行治疗；加强呼吸道管理，如雾化吸入、吸痰等；保持患者充足的水分摄入，有助于稀释痰液。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肺部感染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密切观察患者呼吸状况，及时发现并处理呼吸不畅的情况；鼓励患者进行呼吸锻炼，提高呼吸肌力量；保持呼吸道通畅，及时清除分泌物。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给予氧气吸入，保持呼吸道通畅；根据病情使用呼吸机辅助呼吸；积极治疗原发疾病，如肺部感染等。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呼吸衰竭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控制输液速度和量，避免加重心脏负担；密切观察患者心率、心律和血压变化；鼓励患者进行适当的床上活动，促进血液循环。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根据心血管并发症的类型和严重程度，选用相应的药物进行治疗；保持患者情绪稳定，避免过度紧张和焦虑；必要时请心血管专科医生会诊治疗。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心血管并发症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https://d.book118.com/575114100013011130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2024-09-29T14:09:12.364</cp:lastPrinted>
  <dcterms:created xsi:type="dcterms:W3CDTF">2024-09-29T06:09:12Z</dcterms:created>
  <dcterms:modified xsi:type="dcterms:W3CDTF">2024-09-29T06:09:14Z</dcterms:modified>
</cp:coreProperties>
</file>