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Override PartName="/docProps/app.xml" ContentType="application/vnd.openxmlformats-officedocument.extended-properties+xml"/>
  <Override PartName="/docProps/core.xml" ContentType="application/vnd.openxmlformats-package.core-properties+xml"/>
  <Override PartName="/ppt/commentAuthors.xml" ContentType="application/vnd.openxmlformats-officedocument.presentationml.commentAuthors+xml"/>
  <Override PartName="/ppt/comments/comment1.xml" ContentType="application/vnd.openxmlformats-officedocument.presentationml.comment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2"/>
    <p:sldMasterId id="2147483704"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9721850" cy="7921625"/>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p="http://schemas.openxmlformats.org/presentationml/2006/main">
  <p:cmAuthor id="0" name="IBM" initials="I" lastIdx="1" clrIdx="1"/>
</p:cmAuthorLst>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commentAuthors" Target="commentAuthors.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1.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1.xml" /><Relationship Id="rId3" Type="http://schemas.openxmlformats.org/officeDocument/2006/relationships/slideMaster" Target="slideMasters/slideMaster2.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omments/comment1.xml><?xml version="1.0" encoding="utf-8"?>
<p:cmLst xmlns:a="http://schemas.openxmlformats.org/drawingml/2006/main" xmlns:p="http://schemas.openxmlformats.org/presentationml/2006/main">
  <p:cm authorId="0" dt="2005-08-23T16:41:51.8590000" idx="1">
    <p:pos x="10" y="10"/>
    <p:text/>
    <p:extLst>
      <p:ext xmlns:p15="http://schemas.microsoft.com/office/powerpoint/2012/main" uri="{C676402C-5697-4E1C-873F-D02D1690AC5C}">
        <p15:threadingInfo timeZoneBias="0"/>
      </p:ext>
    </p:extLst>
  </p:cm>
</p:cmLst>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91BDC9-A2CF-40F1-8DFE-6127345093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E29D3-E9C7-465B-907E-158E570CF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EFDFB6-7A15-4E87-B792-6B4ABF8FD6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B8D4D7-752C-4F89-B106-0D523D6835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FB5713-AE87-41DB-8479-BA960B6B64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066AF3-2C8C-4D7C-9C1F-8FB50A2971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1224FD-F227-4699-BBC7-31A36B08F4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54CB42-9BBA-476F-8494-8E53903B65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54A970-515A-4A71-917C-E5B59C3ECD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DC41ED-178B-4C3C-B29B-A853C043BE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BE2971-C9E7-46DA-90E3-62016BDEC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rgbClr val="3333FF"/>
        </a:solidFill>
        <a:effectLst/>
      </p:bgPr>
    </p:bg>
    <p:spTree>
      <p:nvGrpSpPr>
        <p:cNvPr id="1" name=""/>
        <p:cNvGrpSpPr/>
        <p:nvPr/>
      </p:nvGrpSpPr>
      <p:grpSpPr/>
      <p:grpSp>
        <p:nvGrpSpPr>
          <p:cNvPr id="1385474" name=""/>
          <p:cNvGrpSpPr/>
          <p:nvPr/>
        </p:nvGrpSpPr>
        <p:grpSpPr>
          <a:xfrm>
            <a:off x="-1100138" y="1793875"/>
            <a:ext cx="10821988" cy="6127750"/>
            <a:chOff x="-652" y="978"/>
            <a:chExt cx="6412" cy="3342"/>
          </a:xfrm>
        </p:grpSpPr>
        <p:sp>
          <p:nvSpPr>
            <p:cNvPr id="1385475" name=""/>
            <p:cNvSpPr/>
            <p:nvPr/>
          </p:nvSpPr>
          <p:spPr>
            <a:xfrm>
              <a:off x="2061" y="1707"/>
              <a:ext cx="3699" cy="2613"/>
            </a:xfrm>
            <a:custGeom>
              <a:rect l="l" t="t" r="r" b="b"/>
              <a:pathLst>
                <a:path w="3699" h="2613">
                  <a:moveTo>
                    <a:pt x="1523" y="2611"/>
                  </a:moveTo>
                  <a:lnTo>
                    <a:pt x="3698" y="2612"/>
                  </a:lnTo>
                  <a:lnTo>
                    <a:pt x="3698" y="2228"/>
                  </a:lnTo>
                  <a:lnTo>
                    <a:pt x="0" y="0"/>
                  </a:lnTo>
                  <a:lnTo>
                    <a:pt x="160" y="118"/>
                  </a:lnTo>
                  <a:lnTo>
                    <a:pt x="292" y="219"/>
                  </a:lnTo>
                  <a:lnTo>
                    <a:pt x="441" y="347"/>
                  </a:lnTo>
                  <a:lnTo>
                    <a:pt x="585" y="482"/>
                  </a:lnTo>
                  <a:lnTo>
                    <a:pt x="796" y="711"/>
                  </a:lnTo>
                  <a:lnTo>
                    <a:pt x="983" y="955"/>
                  </a:lnTo>
                  <a:lnTo>
                    <a:pt x="1119" y="1168"/>
                  </a:lnTo>
                  <a:lnTo>
                    <a:pt x="1238" y="1388"/>
                  </a:lnTo>
                  <a:lnTo>
                    <a:pt x="1331" y="1608"/>
                  </a:lnTo>
                  <a:lnTo>
                    <a:pt x="1400" y="1809"/>
                  </a:lnTo>
                  <a:lnTo>
                    <a:pt x="1447" y="1979"/>
                  </a:lnTo>
                  <a:lnTo>
                    <a:pt x="1490" y="2190"/>
                  </a:lnTo>
                  <a:lnTo>
                    <a:pt x="1511" y="2374"/>
                  </a:lnTo>
                  <a:lnTo>
                    <a:pt x="1523" y="2611"/>
                  </a:lnTo>
                </a:path>
              </a:pathLst>
            </a:custGeom>
            <a:gradFill rotWithShape="0">
              <a:gsLst>
                <a:gs pos="0">
                  <a:schemeClr val="accent2">
                    <a:gamma/>
                    <a:shade val="46275"/>
                    <a:invGamma/>
                  </a:schemeClr>
                </a:gs>
                <a:gs pos="100000">
                  <a:schemeClr val="accent2"/>
                </a:gs>
              </a:gsLst>
              <a:lin ang="0" scaled="1"/>
            </a:gradFill>
            <a:ln cap="rnd">
              <a:noFill/>
              <a:miter lim="800000"/>
            </a:ln>
            <a:effectLst/>
          </p:spPr>
          <p:txBody>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p:txBody>
        </p:sp>
        <p:sp>
          <p:nvSpPr>
            <p:cNvPr id="1385476" name=""/>
            <p:cNvSpPr/>
            <p:nvPr/>
          </p:nvSpPr>
          <p:spPr>
            <a:xfrm>
              <a:off x="-652" y="978"/>
              <a:ext cx="4237" cy="3342"/>
            </a:xfrm>
            <a:custGeom>
              <a:avLst>
                <a:gd name="adj0" fmla="val 85139273"/>
                <a:gd name="adj1" fmla="val 0"/>
              </a:avLst>
              <a:gdLst>
                <a:gd name="GT10" fmla="*/ adj0 21600 100000"/>
                <a:gd name="GT11" fmla="*/ adj1 21600 100000"/>
                <a:gd name="GT12" fmla="+- l w 0"/>
                <a:gd name="GT13" fmla="*/ 21600 h 21231"/>
                <a:gd name="GT14" fmla="+- t GT13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3977" y="0"/>
                </a:cxn>
                <a:cxn ang="0">
                  <a:pos x="21600" y="21231"/>
                </a:cxn>
                <a:cxn ang="0">
                  <a:pos x="0" y="21231"/>
                </a:cxn>
              </a:cxnLst>
              <a:rect l="l" t="t" r="GT12" b="GT14"/>
              <a:pathLst>
                <a:path w="21600" h="21231" fill="none">
                  <a:moveTo>
                    <a:pt x="3977" y="0"/>
                  </a:moveTo>
                  <a:arcTo wR="21600" hR="21600" stAng="-4763417" swAng="4763417"/>
                </a:path>
                <a:path w="21600" h="21231" stroke="0">
                  <a:moveTo>
                    <a:pt x="3977" y="0"/>
                  </a:moveTo>
                  <a:arcTo wR="21600" hR="21600" stAng="-4763417" swAng="4763417"/>
                  <a:lnTo>
                    <a:pt x="0" y="21231"/>
                  </a:lnTo>
                  <a:close/>
                </a:path>
              </a:pathLst>
            </a:custGeom>
            <a:noFill/>
            <a:ln w="12700" cap="rnd">
              <a:solidFill>
                <a:schemeClr val="accent2"/>
              </a:solidFill>
              <a:miter lim="800000"/>
            </a:ln>
            <a:effectLst/>
          </p:spPr>
          <p:txBody>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p:txBody>
        </p:sp>
      </p:grpSp>
      <p:sp>
        <p:nvSpPr>
          <p:cNvPr id="1385477" name=""/>
          <p:cNvSpPr/>
          <p:nvPr>
            <p:ph type="ctrTitle" sz="quarter"/>
          </p:nvPr>
        </p:nvSpPr>
        <p:spPr>
          <a:xfrm>
            <a:off x="1376362" y="879475"/>
            <a:ext cx="8262938" cy="1320800"/>
          </a:xfrm>
          <a:prstGeom prst="rect">
            <a:avLst/>
          </a:prstGeom>
          <a:noFill/>
          <a:ln>
            <a:noFill/>
            <a:miter lim="800000"/>
          </a:ln>
          <a:effectLst/>
        </p:spPr>
        <p:txBody>
          <a:bodyPr lIns="101513" tIns="50757" rIns="101513" bIns="50757" anchor="b" anchorCtr="0">
            <a:noAutofit/>
          </a:bodyPr>
          <a:lstStyle>
            <a:lvl1pPr marL="0" indent="0" algn="ctr" defTabSz="1008062" rtl="0" eaLnBrk="1" fontAlgn="base" hangingPunct="1">
              <a:lnSpc>
                <a:spcPct val="100000"/>
              </a:lnSpc>
              <a:spcBef>
                <a:spcPct val="0"/>
              </a:spcBef>
              <a:spcAft>
                <a:spcPct val="0"/>
              </a:spcAft>
              <a:buClrTx/>
              <a:buSzTx/>
              <a:buFontTx/>
              <a:buNone/>
              <a:defRPr kumimoji="1" lang="en-US" altLang="en-US" sz="4900" b="0" i="0" u="none" baseline="0">
                <a:solidFill>
                  <a:schemeClr val="tx2"/>
                </a:solidFill>
                <a:effectLst>
                  <a:outerShdw blurRad="38100" dist="38100" dir="2700000" algn="tl">
                    <a:schemeClr val="bg2"/>
                  </a:outerShdw>
                </a:effectLst>
                <a:latin typeface="Arial"/>
                <a:ea typeface="宋体" pitchFamily="2" charset="-122"/>
              </a:defRPr>
            </a:lvl1pPr>
          </a:lstStyle>
          <a:p>
            <a:pPr lvl="0"/>
            <a:r>
              <a:t>单击此处编辑母版标题样式</a:t>
            </a:r>
          </a:p>
        </p:txBody>
      </p:sp>
      <p:sp>
        <p:nvSpPr>
          <p:cNvPr id="1385478" name=""/>
          <p:cNvSpPr/>
          <p:nvPr>
            <p:ph type="subTitle" sz="quarter" idx="1"/>
          </p:nvPr>
        </p:nvSpPr>
        <p:spPr>
          <a:xfrm>
            <a:off x="728662" y="3960812"/>
            <a:ext cx="6805612" cy="2024062"/>
          </a:xfrm>
          <a:prstGeom prst="rect">
            <a:avLst/>
          </a:prstGeom>
          <a:noFill/>
          <a:ln>
            <a:noFill/>
            <a:miter lim="800000"/>
          </a:ln>
          <a:effectLst/>
        </p:spPr>
        <p:txBody>
          <a:bodyPr lIns="101513" tIns="50757" rIns="101513" bIns="50757" anchor="ctr" anchorCtr="0">
            <a:noAutofit/>
          </a:bodyPr>
          <a:lstStyle>
            <a:lvl1pPr marL="0" indent="0" algn="ctr" defTabSz="1008062" rtl="0" eaLnBrk="1" fontAlgn="base" hangingPunct="1">
              <a:lnSpc>
                <a:spcPct val="100000"/>
              </a:lnSpc>
              <a:spcBef>
                <a:spcPct val="20000"/>
              </a:spcBef>
              <a:spcAft>
                <a:spcPct val="0"/>
              </a:spcAft>
              <a:buClr>
                <a:schemeClr val="accent2"/>
              </a:buClr>
              <a:buSzPct val="80000"/>
              <a:buFont typeface="Wingdings" pitchFamily="2" charset="2"/>
              <a:buNone/>
              <a:defRPr kumimoji="1" lang="en-US" altLang="en-US" sz="3500" b="0" i="0" u="none" baseline="0">
                <a:solidFill>
                  <a:schemeClr val="tx1"/>
                </a:solidFill>
                <a:latin typeface="Times New Roman" charset="0"/>
                <a:ea typeface="宋体" pitchFamily="2" charset="-122"/>
              </a:defRPr>
            </a:lvl1pPr>
            <a:lvl2pPr marL="504825" indent="0" algn="ctr" defTabSz="1008062" rtl="0" eaLnBrk="1" fontAlgn="base" hangingPunct="1">
              <a:lnSpc>
                <a:spcPct val="100000"/>
              </a:lnSpc>
              <a:spcBef>
                <a:spcPct val="20000"/>
              </a:spcBef>
              <a:spcAft>
                <a:spcPct val="0"/>
              </a:spcAft>
              <a:buClr>
                <a:schemeClr val="tx1"/>
              </a:buClr>
              <a:buSzPct val="90000"/>
              <a:buFontTx/>
              <a:buNone/>
              <a:defRPr kumimoji="1" lang="en-US" altLang="en-US" sz="3100" b="0" i="0" u="none" baseline="0">
                <a:solidFill>
                  <a:schemeClr val="tx1"/>
                </a:solidFill>
                <a:latin typeface="Times New Roman" charset="0"/>
                <a:ea typeface="宋体" pitchFamily="2" charset="-122"/>
              </a:defRPr>
            </a:lvl2pPr>
            <a:lvl3pPr marL="1008062" indent="0" algn="ctr" defTabSz="1008062" rtl="0" eaLnBrk="1" fontAlgn="base" hangingPunct="1">
              <a:lnSpc>
                <a:spcPct val="100000"/>
              </a:lnSpc>
              <a:spcBef>
                <a:spcPct val="20000"/>
              </a:spcBef>
              <a:spcAft>
                <a:spcPct val="0"/>
              </a:spcAft>
              <a:buClr>
                <a:schemeClr val="accent1"/>
              </a:buClr>
              <a:buSzPct val="60000"/>
              <a:buFont typeface="Wingdings" pitchFamily="2" charset="2"/>
              <a:buNone/>
              <a:defRPr kumimoji="1" lang="en-US" altLang="en-US" sz="2600" b="0" i="0" u="none" baseline="0">
                <a:solidFill>
                  <a:schemeClr val="tx1"/>
                </a:solidFill>
                <a:latin typeface="Times New Roman" charset="0"/>
                <a:ea typeface="宋体" pitchFamily="2" charset="-122"/>
              </a:defRPr>
            </a:lvl3pPr>
            <a:lvl4pPr marL="1512888" indent="0" algn="ctr" defTabSz="1008062" rtl="0" eaLnBrk="1" fontAlgn="base" hangingPunct="1">
              <a:lnSpc>
                <a:spcPct val="100000"/>
              </a:lnSpc>
              <a:spcBef>
                <a:spcPct val="20000"/>
              </a:spcBef>
              <a:spcAft>
                <a:spcPct val="0"/>
              </a:spcAft>
              <a:buClr>
                <a:schemeClr val="tx1"/>
              </a:buClr>
              <a:buSzTx/>
              <a:buFontTx/>
              <a:buNone/>
              <a:defRPr kumimoji="1" lang="en-US" altLang="en-US" sz="2200" b="0" i="0" u="none" baseline="0">
                <a:solidFill>
                  <a:schemeClr val="tx1"/>
                </a:solidFill>
                <a:latin typeface="Times New Roman" charset="0"/>
                <a:ea typeface="宋体" pitchFamily="2" charset="-122"/>
              </a:defRPr>
            </a:lvl4pPr>
            <a:lvl5pPr marL="2016125" indent="0" algn="ctr" defTabSz="1008062" rtl="0" eaLnBrk="1" fontAlgn="base" hangingPunct="1">
              <a:lnSpc>
                <a:spcPct val="100000"/>
              </a:lnSpc>
              <a:spcBef>
                <a:spcPct val="20000"/>
              </a:spcBef>
              <a:spcAft>
                <a:spcPct val="0"/>
              </a:spcAft>
              <a:buClr>
                <a:schemeClr val="accent1"/>
              </a:buClr>
              <a:buSzTx/>
              <a:buFontTx/>
              <a:buNone/>
              <a:defRPr kumimoji="1" lang="en-US" altLang="en-US" sz="2200" b="0" i="0" u="none" baseline="0">
                <a:solidFill>
                  <a:schemeClr val="tx1"/>
                </a:solidFill>
                <a:latin typeface="Times New Roman" charset="0"/>
                <a:ea typeface="宋体" pitchFamily="2" charset="-122"/>
              </a:defRPr>
            </a:lvl5pPr>
          </a:lstStyle>
          <a:p>
            <a:pPr lvl="0"/>
            <a:r>
              <a:t>单击此处编辑母版副标题样式</a:t>
            </a:r>
          </a:p>
        </p:txBody>
      </p:sp>
      <p:sp>
        <p:nvSpPr>
          <p:cNvPr id="1385479" name=""/>
          <p:cNvSpPr/>
          <p:nvPr>
            <p:ph type="dt" sz="quarter" idx="2"/>
          </p:nvPr>
        </p:nvSpPr>
        <p:spPr>
          <a:xfrm>
            <a:off x="728662" y="7216775"/>
            <a:ext cx="2025650" cy="528638"/>
          </a:xfrm>
          <a:prstGeom prst="rect">
            <a:avLst/>
          </a:prstGeom>
          <a:noFill/>
          <a:ln>
            <a:noFill/>
            <a:miter lim="800000"/>
          </a:ln>
          <a:effectLst/>
        </p:spPr>
        <p:txBody>
          <a:bodyPr lIns="101513" tIns="50757" rIns="101513" bIns="50757" anchor="ctr" anchorCtr="0">
            <a:noAutofit/>
          </a:bodyPr>
          <a:lstStyle>
            <a:lvl1pPr>
              <a:defRPr lang="en-US" altLang="en-US"/>
            </a:lvl1pPr>
            <a:lvl2pPr marL="504825" indent="0">
              <a:defRPr lang="en-US" altLang="en-US"/>
            </a:lvl2pPr>
            <a:lvl3pPr marL="1008062" indent="0">
              <a:defRPr lang="en-US" altLang="en-US"/>
            </a:lvl3pPr>
            <a:lvl4pPr marL="1512888" indent="0">
              <a:defRPr lang="en-US" altLang="en-US"/>
            </a:lvl4pPr>
            <a:lvl5pPr marL="2016125" indent="0">
              <a:defRPr lang="en-US" altLang="en-US"/>
            </a:lvl5pPr>
          </a:lstStyle>
          <a:p>
            <a:pPr lvl="0" defTabSz="1008062" eaLnBrk="1" hangingPunct="1"/>
            <a:fld id="{CD97CE0F-5B23-4332-AAF1-13C1DFCFBA7E}" type="datetime1">
              <a:rPr lang="zh-CN" altLang="en-US" sz="1500">
                <a:ea typeface="宋体" pitchFamily="2" charset="-122"/>
              </a:rPr>
              <a:t>*</a:t>
            </a:fld>
            <a:endParaRPr lang="en-US" altLang="zh-CN" sz="1500">
              <a:ea typeface="宋体" pitchFamily="2" charset="-122"/>
            </a:endParaRPr>
          </a:p>
        </p:txBody>
      </p:sp>
      <p:sp>
        <p:nvSpPr>
          <p:cNvPr id="1385480" name=""/>
          <p:cNvSpPr/>
          <p:nvPr>
            <p:ph type="ftr" sz="quarter" idx="3"/>
          </p:nvPr>
        </p:nvSpPr>
        <p:spPr>
          <a:xfrm>
            <a:off x="3321050" y="7216775"/>
            <a:ext cx="3079750" cy="528638"/>
          </a:xfrm>
          <a:prstGeom prst="rect">
            <a:avLst/>
          </a:prstGeom>
          <a:noFill/>
          <a:ln>
            <a:noFill/>
            <a:miter lim="800000"/>
          </a:ln>
          <a:effectLst/>
        </p:spPr>
        <p:txBody>
          <a:bodyPr lIns="101513" tIns="50757" rIns="101513" bIns="50757" anchor="ctr" anchorCtr="0">
            <a:noAutofit/>
          </a:bodyPr>
          <a:lstStyle>
            <a:lvl1pPr>
              <a:defRPr lang="en-US" altLang="en-US"/>
            </a:lvl1pPr>
            <a:lvl2pPr marL="504825" indent="0">
              <a:defRPr lang="en-US" altLang="en-US"/>
            </a:lvl2pPr>
            <a:lvl3pPr marL="1008062" indent="0">
              <a:defRPr lang="en-US" altLang="en-US"/>
            </a:lvl3pPr>
            <a:lvl4pPr marL="1512888" indent="0">
              <a:defRPr lang="en-US" altLang="en-US"/>
            </a:lvl4pPr>
            <a:lvl5pPr marL="2016125" indent="0">
              <a:defRPr lang="en-US" altLang="en-US"/>
            </a:lvl5pPr>
          </a:lstStyle>
          <a:p>
            <a:pPr lvl="0" algn="ctr" defTabSz="1008062" eaLnBrk="1" hangingPunct="1"/>
            <a:fld id="{82256AB7-3171-4B10-891A-72426424F49C}" type="footer">
              <a:rPr lang="zh-CN" altLang="en-US" sz="1500">
                <a:ea typeface="宋体" pitchFamily="2" charset="-122"/>
              </a:rPr>
              <a:t/>
            </a:fld>
            <a:endParaRPr lang="en-US" altLang="zh-CN" sz="1500">
              <a:ea typeface="宋体" pitchFamily="2" charset="-122"/>
            </a:endParaRPr>
          </a:p>
        </p:txBody>
      </p:sp>
      <p:sp>
        <p:nvSpPr>
          <p:cNvPr id="1385481" name=""/>
          <p:cNvSpPr/>
          <p:nvPr>
            <p:ph type="sldNum" sz="quarter" idx="4"/>
          </p:nvPr>
        </p:nvSpPr>
        <p:spPr>
          <a:xfrm>
            <a:off x="6967538" y="7216775"/>
            <a:ext cx="2025650" cy="528638"/>
          </a:xfrm>
          <a:prstGeom prst="rect">
            <a:avLst/>
          </a:prstGeom>
          <a:noFill/>
          <a:ln>
            <a:noFill/>
            <a:miter lim="800000"/>
          </a:ln>
          <a:effectLst/>
        </p:spPr>
        <p:txBody>
          <a:bodyPr lIns="101513" tIns="50757" rIns="101513" bIns="50757" anchor="ctr" anchorCtr="0">
            <a:noAutofit/>
          </a:bodyPr>
          <a:lstStyle>
            <a:lvl1pPr>
              <a:defRPr lang="en-US" altLang="en-US"/>
            </a:lvl1pPr>
            <a:lvl2pPr marL="504825" indent="0">
              <a:defRPr lang="en-US" altLang="en-US"/>
            </a:lvl2pPr>
            <a:lvl3pPr marL="1008062" indent="0">
              <a:defRPr lang="en-US" altLang="en-US"/>
            </a:lvl3pPr>
            <a:lvl4pPr marL="1512888" indent="0">
              <a:defRPr lang="en-US" altLang="en-US"/>
            </a:lvl4pPr>
            <a:lvl5pPr marL="2016125" indent="0">
              <a:defRPr lang="en-US" altLang="en-US"/>
            </a:lvl5pPr>
          </a:lstStyle>
          <a:p>
            <a:pPr lvl="0" algn="r" defTabSz="1008062" eaLnBrk="1" hangingPunct="1"/>
            <a:fld id="{177C2513-C0C3-4354-AE79-22D3DDC3B123}" type="slidenum">
              <a:rPr lang="zh-CN" altLang="en-US" sz="1500">
                <a:ea typeface="宋体" pitchFamily="2" charset="-122"/>
              </a:rPr>
              <a:t>*</a:t>
            </a:fld>
            <a:endParaRPr lang="en-US" altLang="zh-CN" sz="1500">
              <a:ea typeface="宋体" pitchFamily="2" charset="-122"/>
            </a:endParaRPr>
          </a:p>
        </p:txBody>
      </p:sp>
      <p:sp>
        <p:nvSpPr>
          <p:cNvPr id="1385482" name=""/>
          <p:cNvSpPr/>
          <p:nvPr/>
        </p:nvSpPr>
        <p:spPr>
          <a:xfrm>
            <a:off x="7210425" y="6954838"/>
            <a:ext cx="2511425" cy="512762"/>
          </a:xfrm>
          <a:prstGeom prst="rect">
            <a:avLst/>
          </a:prstGeom>
          <a:noFill/>
          <a:ln>
            <a:noFill/>
            <a:miter lim="800000"/>
          </a:ln>
        </p:spPr>
        <p:txBody>
          <a:bodyPr lIns="100802" tIns="50401" rIns="100802" bIns="50401">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marL="0" lvl="0" indent="0" algn="ctr" defTabSz="1008062" eaLnBrk="1" hangingPunct="1"/>
            <a:endParaRPr lang="zh-CN" altLang="en-US" sz="2700">
              <a:ea typeface="宋体" pitchFamily="2" charset="-122"/>
            </a:endParaRPr>
          </a:p>
        </p:txBody>
      </p:sp>
      <p:sp>
        <p:nvSpPr>
          <p:cNvPr id="1385483" name=""/>
          <p:cNvSpPr/>
          <p:nvPr/>
        </p:nvSpPr>
        <p:spPr>
          <a:xfrm>
            <a:off x="7426325" y="7042150"/>
            <a:ext cx="1890712" cy="923925"/>
          </a:xfrm>
          <a:prstGeom prst="rect">
            <a:avLst/>
          </a:prstGeom>
          <a:solidFill>
            <a:srgbClr val="FFFFFF"/>
          </a:solidFill>
          <a:ln>
            <a:noFill/>
            <a:miter lim="800000"/>
          </a:ln>
        </p:spPr>
        <p:txBody>
          <a:bodyPr lIns="100802" tIns="50401" rIns="100802" bIns="50401">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marL="0" lvl="0" indent="0" algn="ctr" defTabSz="1008062" eaLnBrk="1" hangingPunct="1"/>
            <a:r>
              <a:rPr lang="en-US" altLang="zh-CN" sz="2700">
                <a:solidFill>
                  <a:srgbClr val="0000FF"/>
                </a:solidFill>
                <a:ea typeface="宋体" pitchFamily="2" charset="-122"/>
              </a:rPr>
              <a:t>CHINACDC</a:t>
            </a:r>
            <a:endParaRPr lang="en-US" altLang="zh-CN" sz="2700">
              <a:solidFill>
                <a:srgbClr val="0000FF"/>
              </a:solidFill>
              <a:ea typeface="宋体" pitchFamily="2"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defTabSz="1008062" eaLnBrk="1" hangingPunct="1"/>
            <a:fld id="{223C8583-DC15-43EE-9F4C-7897E24CBD23}" type="datetime1">
              <a:rPr lang="zh-CN" altLang="en-US" sz="1500">
                <a:ea typeface="宋体" pitchFamily="2" charset="-122"/>
              </a:rPr>
              <a:t>*</a:t>
            </a:fld>
            <a:endParaRPr lang="en-US" altLang="zh-CN" sz="1500">
              <a:ea typeface="宋体" pitchFamily="2" charset="-122"/>
            </a:endParaRPr>
          </a:p>
        </p:txBody>
      </p:sp>
      <p:sp>
        <p:nvSpPr>
          <p:cNvPr id="5" name="Footer Placeholder 4"/>
          <p:cNvSpPr>
            <a:spLocks noGrp="1"/>
          </p:cNvSpPr>
          <p:nvPr>
            <p:ph type="ftr" sz="quarter" idx="3"/>
          </p:nvPr>
        </p:nvSpPr>
        <p:spPr/>
        <p:txBody>
          <a:bodyPr/>
          <a:lstStyle/>
          <a:p>
            <a:pPr lvl="0" algn="ctr" defTabSz="1008062" eaLnBrk="1" hangingPunct="1"/>
            <a:fld id="{C567D4BC-6AA5-46AA-A1BC-7D873F4C41AD}" type="footer">
              <a:rPr lang="zh-CN" altLang="en-US" sz="1500">
                <a:ea typeface="宋体" pitchFamily="2" charset="-122"/>
              </a:rPr>
              <a:t/>
            </a:fld>
            <a:endParaRPr lang="en-US" altLang="zh-CN" sz="1500">
              <a:ea typeface="宋体" pitchFamily="2" charset="-122"/>
            </a:endParaRPr>
          </a:p>
        </p:txBody>
      </p:sp>
      <p:sp>
        <p:nvSpPr>
          <p:cNvPr id="6" name="Slide Number Placeholder 5"/>
          <p:cNvSpPr>
            <a:spLocks noGrp="1"/>
          </p:cNvSpPr>
          <p:nvPr>
            <p:ph type="sldNum" sz="quarter" idx="4"/>
          </p:nvPr>
        </p:nvSpPr>
        <p:spPr/>
        <p:txBody>
          <a:bodyPr/>
          <a:lstStyle/>
          <a:p>
            <a:pPr lvl="0" algn="r" defTabSz="1008062" eaLnBrk="1" hangingPunct="1"/>
            <a:fld id="{93AE1883-0942-4AA3-9DB2-9C7C3A0314B1}" type="slidenum">
              <a:rPr lang="zh-CN" altLang="en-US" sz="1500">
                <a:ea typeface="宋体" pitchFamily="2" charset="-122"/>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defTabSz="1008062" eaLnBrk="1" hangingPunct="1"/>
            <a:fld id="{59EFCAF5-EAB7-49DE-90BE-A58314321296}" type="datetime1">
              <a:rPr lang="zh-CN" altLang="en-US" sz="1500">
                <a:ea typeface="宋体" pitchFamily="2" charset="-122"/>
              </a:rPr>
              <a:t>*</a:t>
            </a:fld>
            <a:endParaRPr lang="en-US" altLang="zh-CN" sz="1500">
              <a:ea typeface="宋体" pitchFamily="2" charset="-122"/>
            </a:endParaRPr>
          </a:p>
        </p:txBody>
      </p:sp>
      <p:sp>
        <p:nvSpPr>
          <p:cNvPr id="3" name="Footer Placeholder 2"/>
          <p:cNvSpPr>
            <a:spLocks noGrp="1"/>
          </p:cNvSpPr>
          <p:nvPr>
            <p:ph type="ftr" sz="quarter" idx="1"/>
          </p:nvPr>
        </p:nvSpPr>
        <p:spPr/>
        <p:txBody>
          <a:bodyPr/>
          <a:lstStyle/>
          <a:p>
            <a:pPr lvl="0" algn="ctr" defTabSz="1008062" eaLnBrk="1" hangingPunct="1"/>
            <a:fld id="{52505E0D-3565-4B16-A930-FF56E14C3E68}" type="footer">
              <a:rPr lang="zh-CN" altLang="en-US" sz="1500">
                <a:ea typeface="宋体" pitchFamily="2" charset="-122"/>
              </a:rPr>
              <a:t/>
            </a:fld>
            <a:endParaRPr lang="en-US" altLang="zh-CN" sz="1500">
              <a:ea typeface="宋体" pitchFamily="2" charset="-122"/>
            </a:endParaRPr>
          </a:p>
        </p:txBody>
      </p:sp>
      <p:sp>
        <p:nvSpPr>
          <p:cNvPr id="4" name="Slide Number Placeholder 3"/>
          <p:cNvSpPr>
            <a:spLocks noGrp="1"/>
          </p:cNvSpPr>
          <p:nvPr>
            <p:ph type="sldNum" sz="quarter" idx="2"/>
          </p:nvPr>
        </p:nvSpPr>
        <p:spPr/>
        <p:txBody>
          <a:bodyPr/>
          <a:lstStyle/>
          <a:p>
            <a:pPr lvl="0" algn="r" defTabSz="1008062" eaLnBrk="1" hangingPunct="1"/>
            <a:fld id="{93AE1883-0942-4AA3-9DB2-9C7C3A0314B1}" type="slidenum">
              <a:rPr lang="zh-CN" altLang="en-US" sz="1500">
                <a:ea typeface="宋体" pitchFamily="2" charset="-122"/>
              </a:rPr>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defTabSz="1008062" eaLnBrk="1" hangingPunct="1"/>
            <a:fld id="{399AA942-C421-49EE-A147-91948398EC08}" type="datetime1">
              <a:rPr lang="zh-CN" altLang="en-US" sz="1500">
                <a:ea typeface="宋体" pitchFamily="2" charset="-122"/>
              </a:rPr>
              <a:t>*</a:t>
            </a:fld>
            <a:endParaRPr lang="en-US" altLang="zh-CN" sz="1500">
              <a:ea typeface="宋体" pitchFamily="2" charset="-122"/>
            </a:endParaRPr>
          </a:p>
        </p:txBody>
      </p:sp>
      <p:sp>
        <p:nvSpPr>
          <p:cNvPr id="3" name="Footer Placeholder 2"/>
          <p:cNvSpPr>
            <a:spLocks noGrp="1"/>
          </p:cNvSpPr>
          <p:nvPr>
            <p:ph type="ftr" sz="quarter" idx="1"/>
          </p:nvPr>
        </p:nvSpPr>
        <p:spPr/>
        <p:txBody>
          <a:bodyPr/>
          <a:lstStyle/>
          <a:p>
            <a:pPr lvl="0" algn="ctr" defTabSz="1008062" eaLnBrk="1" hangingPunct="1"/>
            <a:fld id="{A1B8003B-28C3-46A4-BCD1-07EFC1B9F4B3}" type="footer">
              <a:rPr lang="zh-CN" altLang="en-US" sz="1500">
                <a:ea typeface="宋体" pitchFamily="2" charset="-122"/>
              </a:rPr>
              <a:t/>
            </a:fld>
            <a:endParaRPr lang="en-US" altLang="zh-CN" sz="1500">
              <a:ea typeface="宋体" pitchFamily="2" charset="-122"/>
            </a:endParaRPr>
          </a:p>
        </p:txBody>
      </p:sp>
      <p:sp>
        <p:nvSpPr>
          <p:cNvPr id="4" name="Slide Number Placeholder 3"/>
          <p:cNvSpPr>
            <a:spLocks noGrp="1"/>
          </p:cNvSpPr>
          <p:nvPr>
            <p:ph type="sldNum" sz="quarter" idx="2"/>
          </p:nvPr>
        </p:nvSpPr>
        <p:spPr/>
        <p:txBody>
          <a:bodyPr/>
          <a:lstStyle/>
          <a:p>
            <a:pPr lvl="0" algn="r" defTabSz="1008062" eaLnBrk="1" hangingPunct="1"/>
            <a:fld id="{93AE1883-0942-4AA3-9DB2-9C7C3A0314B1}" type="slidenum">
              <a:rPr lang="zh-CN" altLang="en-US" sz="1500">
                <a:ea typeface="宋体" pitchFamily="2" charset="-122"/>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3333FF"/>
        </a:solidFill>
        <a:effectLst/>
      </p:bgPr>
    </p:bg>
    <p:spTree>
      <p:nvGrpSpPr>
        <p:cNvPr id="1" name=""/>
        <p:cNvGrpSpPr/>
        <p:nvPr/>
      </p:nvGrpSpPr>
      <p:grpSpPr/>
      <p:grpSp>
        <p:nvGrpSpPr>
          <p:cNvPr id="1384450" name=""/>
          <p:cNvGrpSpPr/>
          <p:nvPr/>
        </p:nvGrpSpPr>
        <p:grpSpPr>
          <a:xfrm>
            <a:off x="0" y="1588"/>
            <a:ext cx="9710738" cy="7907338"/>
            <a:chOff x="0" y="1"/>
            <a:chExt cx="5753" cy="4312"/>
          </a:xfrm>
        </p:grpSpPr>
        <p:sp>
          <p:nvSpPr>
            <p:cNvPr id="1384451" name=""/>
            <p:cNvSpPr/>
            <p:nvPr/>
          </p:nvSpPr>
          <p:spPr>
            <a:xfrm>
              <a:off x="3394" y="999"/>
              <a:ext cx="2359" cy="3314"/>
            </a:xfrm>
            <a:custGeom>
              <a:rect l="l" t="t" r="r" b="b"/>
              <a:pathLst>
                <a:path w="2359" h="3314">
                  <a:moveTo>
                    <a:pt x="1905" y="3312"/>
                  </a:moveTo>
                  <a:lnTo>
                    <a:pt x="2358" y="3313"/>
                  </a:lnTo>
                  <a:lnTo>
                    <a:pt x="2358" y="1437"/>
                  </a:lnTo>
                  <a:lnTo>
                    <a:pt x="0" y="0"/>
                  </a:lnTo>
                  <a:lnTo>
                    <a:pt x="201" y="150"/>
                  </a:lnTo>
                  <a:lnTo>
                    <a:pt x="366" y="279"/>
                  </a:lnTo>
                  <a:lnTo>
                    <a:pt x="552" y="441"/>
                  </a:lnTo>
                  <a:lnTo>
                    <a:pt x="732" y="612"/>
                  </a:lnTo>
                  <a:lnTo>
                    <a:pt x="996" y="903"/>
                  </a:lnTo>
                  <a:lnTo>
                    <a:pt x="1230" y="1212"/>
                  </a:lnTo>
                  <a:lnTo>
                    <a:pt x="1400" y="1482"/>
                  </a:lnTo>
                  <a:lnTo>
                    <a:pt x="1548" y="1761"/>
                  </a:lnTo>
                  <a:lnTo>
                    <a:pt x="1665" y="2040"/>
                  </a:lnTo>
                  <a:lnTo>
                    <a:pt x="1751" y="2295"/>
                  </a:lnTo>
                  <a:lnTo>
                    <a:pt x="1809" y="2511"/>
                  </a:lnTo>
                  <a:lnTo>
                    <a:pt x="1863" y="2778"/>
                  </a:lnTo>
                  <a:lnTo>
                    <a:pt x="1890" y="3012"/>
                  </a:lnTo>
                  <a:lnTo>
                    <a:pt x="1905" y="3312"/>
                  </a:lnTo>
                </a:path>
              </a:pathLst>
            </a:custGeom>
            <a:gradFill rotWithShape="0">
              <a:gsLst>
                <a:gs pos="0">
                  <a:schemeClr val="accent2">
                    <a:gamma/>
                    <a:shade val="46275"/>
                    <a:invGamma/>
                  </a:schemeClr>
                </a:gs>
                <a:gs pos="100000">
                  <a:schemeClr val="accent2"/>
                </a:gs>
              </a:gsLst>
              <a:lin ang="0" scaled="1"/>
            </a:gradFill>
            <a:ln cap="rnd">
              <a:noFill/>
              <a:miter lim="800000"/>
            </a:ln>
            <a:effectLst/>
          </p:spPr>
          <p:txBody>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p:txBody>
        </p:sp>
        <p:sp>
          <p:nvSpPr>
            <p:cNvPr id="1384452" name=""/>
            <p:cNvSpPr/>
            <p:nvPr/>
          </p:nvSpPr>
          <p:spPr>
            <a:xfrm>
              <a:off x="0" y="1"/>
              <a:ext cx="5298" cy="4312"/>
            </a:xfrm>
            <a:custGeom>
              <a:avLst>
                <a:gd name="adj0" fmla="val 81920000"/>
                <a:gd name="adj1" fmla="val 0"/>
              </a:avLst>
              <a:gdLst>
                <a:gd name="GT10" fmla="*/ adj0 21600 100000"/>
                <a:gd name="GT11" fmla="*/ adj1 21600 100000"/>
                <a:gd name="GT12" fmla="+- l w 0"/>
                <a:gd name="GT13"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G0" y="G1"/>
                </a:cxn>
                <a:cxn ang="0">
                  <a:pos x="G2" y="G3"/>
                </a:cxn>
                <a:cxn ang="0">
                  <a:pos x="10800" y="10800"/>
                </a:cxn>
              </a:cxnLst>
              <a:rect l="l" t="t" r="GT12" b="GT13"/>
              <a:pathLst>
                <a:path w="21600" h="21600" fill="none">
                  <a:moveTo>
                    <a:pt x="0" y="0"/>
                  </a:moveTo>
                  <a:arcTo wR="21600" hR="21600" stAng="-5400000" swAng="5400000"/>
                </a:path>
                <a:path w="21600" h="21600" stroke="0">
                  <a:moveTo>
                    <a:pt x="0" y="0"/>
                  </a:moveTo>
                  <a:arcTo wR="21600" hR="21600" stAng="-5400000" swAng="5400000"/>
                  <a:lnTo>
                    <a:pt x="0" y="21600"/>
                  </a:lnTo>
                  <a:close/>
                </a:path>
              </a:pathLst>
            </a:custGeom>
            <a:noFill/>
            <a:ln w="12700" cap="rnd">
              <a:solidFill>
                <a:schemeClr val="accent2"/>
              </a:solidFill>
              <a:miter lim="800000"/>
            </a:ln>
            <a:effectLst/>
          </p:spPr>
          <p:txBody>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p:txBody>
        </p:sp>
      </p:grpSp>
      <p:sp>
        <p:nvSpPr>
          <p:cNvPr id="1384453" name=""/>
          <p:cNvSpPr/>
          <p:nvPr>
            <p:ph type="title"/>
          </p:nvPr>
        </p:nvSpPr>
        <p:spPr>
          <a:xfrm>
            <a:off x="728662" y="704850"/>
            <a:ext cx="8264525" cy="1319212"/>
          </a:xfrm>
          <a:prstGeom prst="rect">
            <a:avLst/>
          </a:prstGeom>
          <a:noFill/>
          <a:ln>
            <a:noFill/>
            <a:miter lim="800000"/>
          </a:ln>
          <a:effectLst/>
        </p:spPr>
        <p:txBody>
          <a:bodyPr lIns="101513" tIns="50757" rIns="101513" bIns="50757" anchor="ctr" anchorCtr="0">
            <a:noAutofit/>
          </a:bodyPr>
          <a:lstStyle>
            <a:lvl1pPr marL="0" indent="0" algn="ctr" defTabSz="1008062" rtl="0" eaLnBrk="1" fontAlgn="base" hangingPunct="1">
              <a:lnSpc>
                <a:spcPct val="100000"/>
              </a:lnSpc>
              <a:spcBef>
                <a:spcPct val="0"/>
              </a:spcBef>
              <a:spcAft>
                <a:spcPct val="0"/>
              </a:spcAft>
              <a:buClrTx/>
              <a:buSzTx/>
              <a:buFontTx/>
              <a:buNone/>
              <a:defRPr kumimoji="1" lang="en-US" altLang="en-US" sz="4900" b="0" i="0" u="none" baseline="0">
                <a:solidFill>
                  <a:schemeClr val="tx2"/>
                </a:solidFill>
                <a:effectLst>
                  <a:outerShdw blurRad="38100" dist="38100" dir="2700000" algn="tl">
                    <a:schemeClr val="bg2"/>
                  </a:outerShdw>
                </a:effectLst>
                <a:latin typeface="Arial"/>
                <a:ea typeface="宋体" pitchFamily="2" charset="-122"/>
              </a:defRPr>
            </a:lvl1pPr>
          </a:lstStyle>
          <a:p>
            <a:pPr lvl="0"/>
            <a:r>
              <a:t>单击此处编辑母版标题样式</a:t>
            </a:r>
          </a:p>
        </p:txBody>
      </p:sp>
      <p:sp>
        <p:nvSpPr>
          <p:cNvPr id="1384454" name=""/>
          <p:cNvSpPr/>
          <p:nvPr>
            <p:ph type="dt" sz="half" idx="2"/>
          </p:nvPr>
        </p:nvSpPr>
        <p:spPr>
          <a:xfrm>
            <a:off x="728662" y="7216775"/>
            <a:ext cx="2025650" cy="528638"/>
          </a:xfrm>
          <a:prstGeom prst="rect">
            <a:avLst/>
          </a:prstGeom>
          <a:noFill/>
          <a:ln>
            <a:noFill/>
            <a:miter lim="800000"/>
          </a:ln>
          <a:effectLst/>
        </p:spPr>
        <p:txBody>
          <a:bodyPr lIns="101513" tIns="50757" rIns="101513" bIns="50757" anchor="ctr" anchorCtr="0">
            <a:no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504825"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1008062"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512888"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2016125"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lvl="0" defTabSz="1008062" eaLnBrk="1" hangingPunct="1"/>
            <a:fld id="{7EC0E084-727A-404E-9A70-1A9E4350D865}" type="datetime1">
              <a:rPr lang="zh-CN" altLang="en-US" sz="1500">
                <a:ea typeface="宋体" pitchFamily="2" charset="-122"/>
              </a:rPr>
              <a:t>*</a:t>
            </a:fld>
            <a:endParaRPr lang="en-US" altLang="zh-CN" sz="1500">
              <a:ea typeface="宋体" pitchFamily="2" charset="-122"/>
            </a:endParaRPr>
          </a:p>
        </p:txBody>
      </p:sp>
      <p:sp>
        <p:nvSpPr>
          <p:cNvPr id="1384455" name=""/>
          <p:cNvSpPr/>
          <p:nvPr>
            <p:ph type="ftr" sz="quarter" idx="3"/>
          </p:nvPr>
        </p:nvSpPr>
        <p:spPr>
          <a:xfrm>
            <a:off x="3321050" y="7216775"/>
            <a:ext cx="3079750" cy="528638"/>
          </a:xfrm>
          <a:prstGeom prst="rect">
            <a:avLst/>
          </a:prstGeom>
          <a:noFill/>
          <a:ln>
            <a:noFill/>
            <a:miter lim="800000"/>
          </a:ln>
          <a:effectLst/>
        </p:spPr>
        <p:txBody>
          <a:bodyPr lIns="101513" tIns="50757" rIns="101513" bIns="50757" anchor="ctr" anchorCtr="0">
            <a:no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504825"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1008062"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512888"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2016125"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lvl="0" algn="ctr" defTabSz="1008062" eaLnBrk="1" hangingPunct="1"/>
            <a:fld id="{F1B355A3-D80D-4E3A-B7BF-19065C9C63CF}" type="footer">
              <a:rPr lang="zh-CN" altLang="en-US" sz="1500">
                <a:ea typeface="宋体" pitchFamily="2" charset="-122"/>
              </a:rPr>
              <a:t/>
            </a:fld>
            <a:endParaRPr lang="en-US" altLang="zh-CN" sz="1500">
              <a:ea typeface="宋体" pitchFamily="2" charset="-122"/>
            </a:endParaRPr>
          </a:p>
        </p:txBody>
      </p:sp>
      <p:sp>
        <p:nvSpPr>
          <p:cNvPr id="1384456" name=""/>
          <p:cNvSpPr/>
          <p:nvPr>
            <p:ph type="sldNum" sz="quarter" idx="4"/>
          </p:nvPr>
        </p:nvSpPr>
        <p:spPr>
          <a:xfrm>
            <a:off x="6967538" y="7216775"/>
            <a:ext cx="2025650" cy="528638"/>
          </a:xfrm>
          <a:prstGeom prst="rect">
            <a:avLst/>
          </a:prstGeom>
          <a:noFill/>
          <a:ln>
            <a:noFill/>
            <a:miter lim="800000"/>
          </a:ln>
          <a:effectLst/>
        </p:spPr>
        <p:txBody>
          <a:bodyPr lIns="101513" tIns="50757" rIns="101513" bIns="50757" anchor="ctr" anchorCtr="0">
            <a:no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504825"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1008062"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512888"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2016125"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lvl="0" algn="r" defTabSz="1008062" eaLnBrk="1" hangingPunct="1"/>
            <a:fld id="{D8A18B56-43A1-4FF2-96A0-E05DB37E2082}" type="slidenum">
              <a:rPr lang="zh-CN" altLang="en-US" sz="1500">
                <a:ea typeface="宋体" pitchFamily="2" charset="-122"/>
              </a:rPr>
              <a:t>*</a:t>
            </a:fld>
            <a:endParaRPr lang="en-US" altLang="zh-CN" sz="1500">
              <a:ea typeface="宋体" pitchFamily="2" charset="-122"/>
            </a:endParaRPr>
          </a:p>
        </p:txBody>
      </p:sp>
      <p:sp>
        <p:nvSpPr>
          <p:cNvPr id="1384457" name=""/>
          <p:cNvSpPr/>
          <p:nvPr>
            <p:ph type="body" idx="1"/>
          </p:nvPr>
        </p:nvSpPr>
        <p:spPr>
          <a:xfrm>
            <a:off x="728662" y="2289175"/>
            <a:ext cx="8264525" cy="4752975"/>
          </a:xfrm>
          <a:prstGeom prst="rect">
            <a:avLst/>
          </a:prstGeom>
          <a:noFill/>
          <a:ln>
            <a:noFill/>
            <a:miter lim="800000"/>
          </a:ln>
        </p:spPr>
        <p:txBody>
          <a:bodyPr lIns="100813" tIns="50406" rIns="100813" bIns="50406">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384458" name=""/>
          <p:cNvSpPr/>
          <p:nvPr/>
        </p:nvSpPr>
        <p:spPr>
          <a:xfrm>
            <a:off x="7210425" y="6954838"/>
            <a:ext cx="2511425" cy="512762"/>
          </a:xfrm>
          <a:prstGeom prst="rect">
            <a:avLst/>
          </a:prstGeom>
          <a:noFill/>
          <a:ln>
            <a:noFill/>
            <a:miter lim="800000"/>
          </a:ln>
        </p:spPr>
        <p:txBody>
          <a:bodyPr lIns="100802" tIns="50401" rIns="100802" bIns="50401">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marL="0" lvl="0" indent="0" algn="ctr" defTabSz="1008062" eaLnBrk="1" hangingPunct="1"/>
            <a:endParaRPr lang="zh-CN" altLang="en-US" sz="2700">
              <a:ea typeface="宋体" pitchFamily="2" charset="-122"/>
            </a:endParaRPr>
          </a:p>
        </p:txBody>
      </p:sp>
      <p:sp>
        <p:nvSpPr>
          <p:cNvPr id="1384459" name=""/>
          <p:cNvSpPr/>
          <p:nvPr/>
        </p:nvSpPr>
        <p:spPr>
          <a:xfrm>
            <a:off x="7426325" y="7042150"/>
            <a:ext cx="1890712" cy="923925"/>
          </a:xfrm>
          <a:prstGeom prst="rect">
            <a:avLst/>
          </a:prstGeom>
          <a:solidFill>
            <a:srgbClr val="FFFFFF"/>
          </a:solidFill>
          <a:ln>
            <a:noFill/>
            <a:miter lim="800000"/>
          </a:ln>
        </p:spPr>
        <p:txBody>
          <a:bodyPr lIns="100802" tIns="50401" rIns="100802" bIns="50401">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marL="0" lvl="0" indent="0" algn="ctr" defTabSz="1008062" eaLnBrk="1" hangingPunct="1"/>
            <a:r>
              <a:rPr lang="en-US" altLang="zh-CN" sz="2700">
                <a:solidFill>
                  <a:srgbClr val="0000FF"/>
                </a:solidFill>
                <a:ea typeface="宋体" pitchFamily="2" charset="-122"/>
              </a:rPr>
              <a:t>CHINACDC</a:t>
            </a:r>
            <a:endParaRPr lang="en-US" altLang="zh-CN" sz="2700">
              <a:solidFill>
                <a:srgbClr val="0000FF"/>
              </a:solidFill>
              <a:ea typeface="宋体" pitchFamily="2" charset="-122"/>
            </a:endParaRPr>
          </a:p>
        </p:txBody>
      </p:sp>
    </p:spTree>
  </p:cSld>
  <p:clrMap bg1="dk1" tx1="lt1" bg2="dk2" tx2="lt2" accent1="accent1" accent2="accent2" accent3="accent3" accent4="accent4" accent5="accent5" accent6="accent6" hlink="hlink" folHlink="folHlink"/>
  <p:sldLayoutIdLst>
    <p:sldLayoutId id="2147483660" r:id="rId1"/>
    <p:sldLayoutId id="2147483701" r:id="rId2"/>
    <p:sldLayoutId id="2147483702" r:id="rId3"/>
    <p:sldLayoutId id="2147483703" r:id="rId4"/>
  </p:sldLayoutIdLst>
  <p:transition/>
  <p:timing/>
  <p:hf hdr="0" dt="0"/>
  <p:txStyles>
    <p:titleStyle>
      <a:lvl1pPr marL="0" indent="0" algn="ctr" defTabSz="1008062" rtl="0" eaLnBrk="1" fontAlgn="base" hangingPunct="1">
        <a:lnSpc>
          <a:spcPct val="100000"/>
        </a:lnSpc>
        <a:spcBef>
          <a:spcPct val="0"/>
        </a:spcBef>
        <a:spcAft>
          <a:spcPct val="0"/>
        </a:spcAft>
        <a:buClrTx/>
        <a:buSzTx/>
        <a:buFontTx/>
        <a:buNone/>
        <a:defRPr kumimoji="1" sz="4900" b="0" i="0" u="none" baseline="0">
          <a:solidFill>
            <a:schemeClr val="tx2"/>
          </a:solidFill>
          <a:effectLst>
            <a:outerShdw blurRad="38100" dist="38100" dir="2700000" algn="tl">
              <a:schemeClr val="bg2"/>
            </a:outerShdw>
          </a:effectLst>
          <a:latin typeface="Arial"/>
          <a:ea typeface="宋体" pitchFamily="2" charset="-122"/>
        </a:defRPr>
      </a:lvl1pPr>
    </p:titleStyle>
    <p:body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sz="2200" b="0" i="0" u="none" baseline="0">
          <a:solidFill>
            <a:schemeClr val="tx1"/>
          </a:solidFill>
          <a:latin typeface="Times New Roman"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comments" Target="../comments/comment1.xml" /><Relationship Id="rId3" Type="http://schemas.openxmlformats.org/officeDocument/2006/relationships/image" Target="../media/image1.emf"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12110230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89218" name=""/>
          <p:cNvSpPr/>
          <p:nvPr>
            <p:ph type="ctrTitle"/>
          </p:nvPr>
        </p:nvSpPr>
        <p:spPr>
          <a:xfrm>
            <a:off x="533400" y="609600"/>
            <a:ext cx="8864600" cy="6629400"/>
          </a:xfrm>
          <a:prstGeom prst="rect">
            <a:avLst/>
          </a:prstGeom>
          <a:noFill/>
          <a:ln>
            <a:miter lim="800000"/>
          </a:ln>
        </p:spPr>
        <p:txBody>
          <a:bodyPr anchor="b" anchorCtr="0"/>
          <a:lstStyle/>
          <a:p>
            <a:pPr lvl="0"/>
            <a:r>
              <a:rPr lang="zh-CN" altLang="en-US" sz="6400" b="1">
                <a:solidFill>
                  <a:schemeClr val="tx1"/>
                </a:solidFill>
                <a:ea typeface="隶书" pitchFamily="49" charset="-122"/>
              </a:rPr>
              <a:t>现场调查相关法律问题</a:t>
            </a:r>
            <a:br>
              <a:rPr lang="zh-CN" altLang="en-US" sz="5200" b="1">
                <a:solidFill>
                  <a:schemeClr val="tx1"/>
                </a:solidFill>
                <a:ea typeface="隶书" pitchFamily="49" charset="-122"/>
              </a:rPr>
            </a:br>
            <a:br>
              <a:rPr lang="zh-CN" altLang="en-US" sz="5200" b="1">
                <a:solidFill>
                  <a:schemeClr val="tx1"/>
                </a:solidFill>
                <a:ea typeface="隶书" pitchFamily="49" charset="-122"/>
              </a:rPr>
            </a:br>
            <a:r>
              <a:rPr lang="zh-CN" altLang="en-US" sz="4400" b="1">
                <a:solidFill>
                  <a:schemeClr val="tx1"/>
                </a:solidFill>
                <a:ea typeface="隶书" pitchFamily="49" charset="-122"/>
              </a:rPr>
              <a:t>                                                                  省</a:t>
            </a:r>
            <a:r>
              <a:rPr lang="zh-CN" altLang="en-US" sz="4000" b="1">
                <a:solidFill>
                  <a:schemeClr val="tx1"/>
                </a:solidFill>
                <a:ea typeface="隶书" pitchFamily="49" charset="-122"/>
              </a:rPr>
              <a:t>疾控中心</a:t>
            </a:r>
            <a:br>
              <a:rPr lang="zh-CN" altLang="en-US" sz="4000" b="1">
                <a:solidFill>
                  <a:schemeClr val="tx1"/>
                </a:solidFill>
                <a:ea typeface="隶书" pitchFamily="49" charset="-122"/>
              </a:rPr>
            </a:br>
            <a:br>
              <a:rPr lang="zh-CN" altLang="en-US" sz="4000" b="1">
                <a:solidFill>
                  <a:schemeClr val="tx1"/>
                </a:solidFill>
                <a:ea typeface="隶书" pitchFamily="49" charset="-122"/>
              </a:rPr>
            </a:br>
            <a:r>
              <a:rPr lang="zh-CN" altLang="en-US" sz="4000" b="1">
                <a:solidFill>
                  <a:schemeClr val="tx1"/>
                </a:solidFill>
                <a:ea typeface="隶书" pitchFamily="49" charset="-122"/>
              </a:rPr>
              <a:t>     </a:t>
            </a:r>
            <a:r>
              <a:rPr lang="en-US" altLang="zh-CN" sz="3800" b="1">
                <a:solidFill>
                  <a:schemeClr val="tx1"/>
                </a:solidFill>
                <a:ea typeface="隶书" pitchFamily="49" charset="-122"/>
              </a:rPr>
              <a:t>2005.9.2  </a:t>
            </a:r>
            <a:br>
              <a:rPr lang="en-US" altLang="zh-CN" sz="3800" b="1">
                <a:solidFill>
                  <a:schemeClr val="tx1"/>
                </a:solidFill>
                <a:ea typeface="隶书" pitchFamily="49" charset="-122"/>
              </a:rPr>
            </a:br>
            <a:br>
              <a:rPr lang="en-US" altLang="zh-CN" sz="3800" b="1">
                <a:solidFill>
                  <a:schemeClr val="tx1"/>
                </a:solidFill>
                <a:ea typeface="隶书" pitchFamily="49" charset="-122"/>
              </a:rPr>
            </a:br>
            <a:r>
              <a:rPr lang="en-US" altLang="zh-CN" sz="3800" b="1">
                <a:solidFill>
                  <a:schemeClr val="tx1"/>
                </a:solidFill>
                <a:ea typeface="隶书" pitchFamily="49" charset="-122"/>
              </a:rPr>
              <a:t>                      </a:t>
            </a:r>
            <a:endParaRPr lang="en-US" altLang="zh-CN" sz="3800" b="1">
              <a:solidFill>
                <a:schemeClr val="bg1"/>
              </a:solidFill>
              <a:ea typeface="隶书" pitchFamily="49" charset="-122"/>
            </a:endParaRPr>
          </a:p>
        </p:txBody>
      </p:sp>
      <p:sp>
        <p:nvSpPr>
          <p:cNvPr id="1289219" name=""/>
          <p:cNvSpPr>
            <a:spLocks noGrp="1"/>
          </p:cNvSpPr>
          <p:nvPr>
            <p:ph type="sldNum" sz="quarter" idx="4"/>
          </p:nvPr>
        </p:nvSpPr>
        <p:spPr/>
        <p:txBody>
          <a:bodyPr lIns="101513" tIns="50757" rIns="101513" bIns="50757" anchor="ctr" anchorCtr="0">
            <a:noAutofit/>
          </a:bodyPr>
          <a:lstStyle>
            <a:lvl1pPr>
              <a:defRPr lang="en-US" altLang="en-US"/>
            </a:lvl1pPr>
            <a:lvl2pPr marL="504825" indent="0">
              <a:defRPr lang="en-US" altLang="en-US"/>
            </a:lvl2pPr>
            <a:lvl3pPr marL="1008062" indent="0">
              <a:defRPr lang="en-US" altLang="en-US"/>
            </a:lvl3pPr>
            <a:lvl4pPr marL="1512888" indent="0">
              <a:defRPr lang="en-US" altLang="en-US"/>
            </a:lvl4pPr>
            <a:lvl5pPr marL="2016125" indent="0">
              <a:defRPr lang="en-US" altLang="en-US"/>
            </a:lvl5pPr>
          </a:lstStyle>
          <a:p>
            <a:pPr lvl="0" algn="r" defTabSz="1008062" eaLnBrk="1" hangingPunct="1"/>
            <a:fld id="{F5D88FB2-2380-466D-9F27-085CD54B4755}" type="slidenum">
              <a:rPr lang="zh-CN" altLang="en-US" sz="1500">
                <a:ea typeface="宋体" pitchFamily="2" charset="-122"/>
              </a:rPr>
              <a:t>1</a:t>
            </a:fld>
            <a:endParaRPr lang="en-US" altLang="zh-CN" sz="1500">
              <a:ea typeface="宋体" pitchFamily="2" charset="-122"/>
            </a:endParaRPr>
          </a:p>
        </p:txBody>
      </p:sp>
      <p:sp>
        <p:nvSpPr>
          <p:cNvPr id="1289220" name=""/>
          <p:cNvSpPr>
            <a:spLocks noGrp="1"/>
          </p:cNvSpPr>
          <p:nvPr>
            <p:ph type="ftr" sz="quarter" idx="3"/>
          </p:nvPr>
        </p:nvSpPr>
        <p:spPr/>
        <p:txBody>
          <a:bodyPr lIns="101513" tIns="50757" rIns="101513" bIns="50757" anchor="ctr" anchorCtr="0">
            <a:noAutofit/>
          </a:bodyPr>
          <a:lstStyle>
            <a:lvl1pPr>
              <a:defRPr lang="en-US" altLang="en-US"/>
            </a:lvl1pPr>
            <a:lvl2pPr marL="504825" indent="0">
              <a:defRPr lang="en-US" altLang="en-US"/>
            </a:lvl2pPr>
            <a:lvl3pPr marL="1008062" indent="0">
              <a:defRPr lang="en-US" altLang="en-US"/>
            </a:lvl3pPr>
            <a:lvl4pPr marL="1512888" indent="0">
              <a:defRPr lang="en-US" altLang="en-US"/>
            </a:lvl4pPr>
            <a:lvl5pPr marL="2016125" indent="0">
              <a:defRPr lang="en-US" altLang="en-US"/>
            </a:lvl5pPr>
          </a:lstStyle>
          <a:p>
            <a:pPr lvl="0" algn="ctr" defTabSz="1008062" eaLnBrk="1" hangingPunct="1"/>
            <a:fld id="{4B2CAAEB-0D37-47C1-B5F4-32E549E0B537}" type="footer">
              <a:rPr lang="zh-CN" altLang="en-US" sz="1500">
                <a:ea typeface="宋体" pitchFamily="2" charset="-122"/>
              </a:rPr>
              <a:t/>
            </a:fld>
            <a:endParaRPr lang="en-US" altLang="zh-CN" sz="1500">
              <a:ea typeface="宋体" pitchFamily="2" charset="-122"/>
            </a:endParaRPr>
          </a:p>
        </p:txBody>
      </p:sp>
      <p:sp>
        <p:nvSpPr>
          <p:cNvPr id="1289221" name="TextBox 1289220"/>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现场调查中相关法律问题共49页，您现在浏览的是第1页!</a:t>
            </a:r>
          </a:p>
        </p:txBody>
      </p:sp>
    </p:spTree>
  </p:cSld>
  <p:clrMapOvr>
    <a:masterClrMapping/>
  </p:clrMapOvr>
  <p:transition spd="med">
    <p:wipe dir="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90243" name=""/>
          <p:cNvSpPr/>
          <p:nvPr>
            <p:ph type="body" idx="4294967295"/>
          </p:nvPr>
        </p:nvSpPr>
        <p:spPr>
          <a:xfrm>
            <a:off x="573088" y="884238"/>
            <a:ext cx="8804275" cy="4752975"/>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lnSpc>
                <a:spcPct val="90000"/>
              </a:lnSpc>
            </a:pPr>
            <a:r>
              <a:rPr lang="zh-CN" altLang="en-US" sz="5500" b="1">
                <a:ea typeface="隶书" pitchFamily="49" charset="-122"/>
              </a:rPr>
              <a:t>目的：</a:t>
            </a:r>
            <a:endParaRPr lang="zh-CN" altLang="en-US" sz="5500" b="1">
              <a:ea typeface="隶书" pitchFamily="49" charset="-122"/>
            </a:endParaRPr>
          </a:p>
          <a:p>
            <a:pPr lvl="0">
              <a:lnSpc>
                <a:spcPct val="90000"/>
              </a:lnSpc>
              <a:buNone/>
            </a:pPr>
            <a:r>
              <a:rPr lang="zh-CN" altLang="en-US" b="1"/>
              <a:t>  </a:t>
            </a:r>
            <a:r>
              <a:rPr lang="zh-CN" altLang="en-US" sz="5500" b="1"/>
              <a:t>了解现场流行病学调查处理中我国相关法律、法规，掌握现场流行病学调查处理中应注意的相关法律问题。</a:t>
            </a:r>
            <a:endParaRPr lang="zh-CN" altLang="en-US" sz="5500" b="1"/>
          </a:p>
          <a:p>
            <a:pPr lvl="0">
              <a:lnSpc>
                <a:spcPct val="90000"/>
              </a:lnSpc>
              <a:buNone/>
            </a:pPr>
            <a:endParaRPr lang="zh-CN" altLang="en-US" sz="5500" b="1"/>
          </a:p>
        </p:txBody>
      </p:sp>
      <p:sp>
        <p:nvSpPr>
          <p:cNvPr id="1290244" name="Slide Number Placeholder 5"/>
          <p:cNvSpPr>
            <a:spLocks noGrp="1"/>
          </p:cNvSpPr>
          <p:nvPr>
            <p:ph type="sldNum" sz="quarter" idx="4"/>
          </p:nvPr>
        </p:nvSpPr>
        <p:spPr/>
        <p:txBody>
          <a:bodyPr/>
          <a:lstStyle/>
          <a:p>
            <a:pPr lvl="0" algn="r" defTabSz="1008062" eaLnBrk="1" hangingPunct="1"/>
            <a:fld id="{771ED251-CA5E-4CF7-8F8A-4203A2E0BB42}" type="slidenum">
              <a:rPr lang="zh-CN" altLang="en-US" sz="1500">
                <a:ea typeface="宋体" pitchFamily="2" charset="-122"/>
              </a:rPr>
              <a:t>2</a:t>
            </a:fld>
            <a:endParaRPr lang="en-US"/>
          </a:p>
        </p:txBody>
      </p:sp>
      <p:sp>
        <p:nvSpPr>
          <p:cNvPr id="1290245" name="Footer Placeholder 4"/>
          <p:cNvSpPr>
            <a:spLocks noGrp="1"/>
          </p:cNvSpPr>
          <p:nvPr>
            <p:ph type="ftr" sz="quarter" idx="3"/>
          </p:nvPr>
        </p:nvSpPr>
        <p:spPr/>
        <p:txBody>
          <a:bodyPr/>
          <a:lstStyle/>
          <a:p>
            <a:pPr lvl="0" algn="ctr" defTabSz="1008062" eaLnBrk="1" hangingPunct="1"/>
            <a:fld id="{388B5EFD-0B87-4F4E-9062-025488BF3AE0}" type="footer">
              <a:rPr lang="zh-CN" altLang="en-US" sz="1500">
                <a:ea typeface="宋体" pitchFamily="2" charset="-122"/>
              </a:rPr>
              <a:t/>
            </a:fld>
            <a:endParaRPr lang="en-US" altLang="zh-CN" sz="1500">
              <a:ea typeface="宋体" pitchFamily="2" charset="-122"/>
            </a:endParaRPr>
          </a:p>
        </p:txBody>
      </p:sp>
      <p:sp>
        <p:nvSpPr>
          <p:cNvPr id="1290246" name="TextBox 1290245"/>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现场调查中相关法律问题共49页，您现在浏览的是第2页!</a:t>
            </a:r>
          </a:p>
        </p:txBody>
      </p:sp>
    </p:spTree>
  </p:cSld>
  <p:clrMapOvr>
    <a:masterClrMapping/>
  </p:clrMapOvr>
  <p:transition spd="med">
    <p:wipe dir="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91266" name=""/>
          <p:cNvSpPr/>
          <p:nvPr>
            <p:ph type="title"/>
          </p:nvPr>
        </p:nvSpPr>
        <p:spPr>
          <a:xfrm>
            <a:off x="228600" y="219075"/>
            <a:ext cx="9193212" cy="1076325"/>
          </a:xfrm>
          <a:prstGeom prst="rect">
            <a:avLst/>
          </a:prstGeom>
          <a:noFill/>
          <a:ln>
            <a:miter lim="800000"/>
          </a:ln>
        </p:spPr>
        <p:txBody>
          <a:bodyPr anchor="ctr" anchorCtr="0"/>
          <a:lstStyle>
            <a:lvl1pPr marL="0" indent="0" algn="ctr" defTabSz="1008062" rtl="0" eaLnBrk="1" fontAlgn="base" hangingPunct="1">
              <a:lnSpc>
                <a:spcPct val="100000"/>
              </a:lnSpc>
              <a:spcBef>
                <a:spcPct val="0"/>
              </a:spcBef>
              <a:spcAft>
                <a:spcPct val="0"/>
              </a:spcAft>
              <a:buClrTx/>
              <a:buSzTx/>
              <a:buFontTx/>
              <a:buNone/>
              <a:defRPr kumimoji="1" lang="en-US" altLang="en-US" sz="49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lang="zh-CN" altLang="en-US" b="1">
                <a:solidFill>
                  <a:schemeClr val="tx1"/>
                </a:solidFill>
                <a:ea typeface="隶书" pitchFamily="49" charset="-122"/>
              </a:rPr>
              <a:t>一、公共卫生与卫生法规的关系</a:t>
            </a:r>
            <a:endParaRPr lang="zh-CN" altLang="en-US" b="1">
              <a:solidFill>
                <a:schemeClr val="tx1"/>
              </a:solidFill>
              <a:ea typeface="隶书" pitchFamily="49" charset="-122"/>
            </a:endParaRPr>
          </a:p>
        </p:txBody>
      </p:sp>
      <p:sp>
        <p:nvSpPr>
          <p:cNvPr id="1291267" name=""/>
          <p:cNvSpPr/>
          <p:nvPr>
            <p:ph type="body" idx="4294967295"/>
          </p:nvPr>
        </p:nvSpPr>
        <p:spPr>
          <a:xfrm>
            <a:off x="457200" y="1752600"/>
            <a:ext cx="8763000" cy="5867400"/>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buSzTx/>
              <a:buFont typeface="Wingdings" pitchFamily="2" charset="2"/>
              <a:buChar char="Ø"/>
            </a:pPr>
            <a:r>
              <a:rPr lang="zh-CN" altLang="en-US" sz="3900" b="1">
                <a:solidFill>
                  <a:schemeClr val="bg1"/>
                </a:solidFill>
              </a:rPr>
              <a:t>    </a:t>
            </a:r>
            <a:r>
              <a:rPr lang="zh-CN" altLang="en-US" sz="4400" b="1"/>
              <a:t>公共卫生法律是整个公共卫生活动的基础和框架，规定了个人和国家为社会健康而行动的职责和国家义务，确保公共卫生机构拥有应对当前和将来的健康威胁的能力，也就是说公共卫生领域是稳固地建立在法律的基础之上的。</a:t>
            </a:r>
            <a:endParaRPr lang="zh-CN" altLang="en-US" sz="4400" b="1"/>
          </a:p>
        </p:txBody>
      </p:sp>
      <p:sp>
        <p:nvSpPr>
          <p:cNvPr id="1291268" name="Slide Number Placeholder 5"/>
          <p:cNvSpPr>
            <a:spLocks noGrp="1"/>
          </p:cNvSpPr>
          <p:nvPr>
            <p:ph type="sldNum" sz="quarter" idx="4"/>
          </p:nvPr>
        </p:nvSpPr>
        <p:spPr/>
        <p:txBody>
          <a:bodyPr/>
          <a:lstStyle/>
          <a:p>
            <a:pPr lvl="0" algn="r" defTabSz="1008062" eaLnBrk="1" hangingPunct="1"/>
            <a:fld id="{0045683B-D394-4B03-88EE-0EAAC7FDC8C0}" type="slidenum">
              <a:rPr lang="zh-CN" altLang="en-US" sz="1500">
                <a:ea typeface="宋体" pitchFamily="2" charset="-122"/>
              </a:rPr>
              <a:t>3</a:t>
            </a:fld>
            <a:endParaRPr lang="en-US"/>
          </a:p>
        </p:txBody>
      </p:sp>
      <p:sp>
        <p:nvSpPr>
          <p:cNvPr id="1291269" name="Footer Placeholder 4"/>
          <p:cNvSpPr>
            <a:spLocks noGrp="1"/>
          </p:cNvSpPr>
          <p:nvPr>
            <p:ph type="ftr" sz="quarter" idx="3"/>
          </p:nvPr>
        </p:nvSpPr>
        <p:spPr/>
        <p:txBody>
          <a:bodyPr/>
          <a:lstStyle/>
          <a:p>
            <a:pPr lvl="0" algn="ctr" defTabSz="1008062" eaLnBrk="1" hangingPunct="1"/>
            <a:fld id="{CC3B3E23-AD7C-4EA4-B757-3AF0182DBB7C}" type="footer">
              <a:rPr lang="zh-CN" altLang="en-US" sz="1500">
                <a:ea typeface="宋体" pitchFamily="2" charset="-122"/>
              </a:rPr>
              <a:t/>
            </a:fld>
            <a:endParaRPr lang="en-US" altLang="zh-CN" sz="1500">
              <a:ea typeface="宋体" pitchFamily="2" charset="-122"/>
            </a:endParaRPr>
          </a:p>
        </p:txBody>
      </p:sp>
      <p:sp>
        <p:nvSpPr>
          <p:cNvPr id="1291270" name="TextBox 1291269"/>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现场调查中相关法律问题共49页，您现在浏览的是第3页!</a:t>
            </a:r>
          </a:p>
        </p:txBody>
      </p:sp>
    </p:spTree>
  </p:cSld>
  <p:clrMapOvr>
    <a:masterClrMapping/>
  </p:clrMapOvr>
  <p:transition spd="med">
    <p:wipe dir="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48612" name=""/>
          <p:cNvSpPr/>
          <p:nvPr/>
        </p:nvSpPr>
        <p:spPr>
          <a:xfrm>
            <a:off x="533400" y="1066800"/>
            <a:ext cx="8461375" cy="5224462"/>
          </a:xfrm>
          <a:prstGeom prst="rect">
            <a:avLst/>
          </a:prstGeom>
          <a:noFill/>
          <a:ln>
            <a:noFill/>
            <a:miter lim="800000"/>
          </a:ln>
          <a:effectLst/>
        </p:spPr>
        <p:txBody>
          <a:bodyPr lIns="100802" tIns="50401" rIns="100802" bIns="50401">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marL="0" lvl="0" indent="0" defTabSz="1008062" eaLnBrk="1" hangingPunct="1">
              <a:spcBef>
                <a:spcPct val="50000"/>
              </a:spcBef>
              <a:buClr>
                <a:schemeClr val="tx1"/>
              </a:buClr>
              <a:buSzPct val="130000"/>
              <a:buFont typeface="Wingdings" pitchFamily="2" charset="2"/>
              <a:buChar char="Ø"/>
            </a:pPr>
            <a:r>
              <a:rPr lang="zh-CN" altLang="en-US" sz="3900" b="1">
                <a:solidFill>
                  <a:schemeClr val="bg1"/>
                </a:solidFill>
                <a:latin typeface="Arial"/>
                <a:ea typeface="宋体" pitchFamily="2" charset="-122"/>
              </a:rPr>
              <a:t>  </a:t>
            </a:r>
            <a:r>
              <a:rPr lang="zh-CN" altLang="en-US" sz="4800" b="1">
                <a:latin typeface="Arial"/>
                <a:ea typeface="宋体" pitchFamily="2" charset="-122"/>
              </a:rPr>
              <a:t>传染病防治法和突发公共卫生事件的应对是公共卫生活动的重要内容，所以，国家必须制定相关法律来规定政府、社会以及公民在传染病防治和突发公共卫生事件处理中的权利和义务。</a:t>
            </a:r>
            <a:endParaRPr lang="en-US" altLang="zh-CN" sz="4800" b="1">
              <a:latin typeface="Arial"/>
              <a:ea typeface="宋体" pitchFamily="2" charset="-122"/>
            </a:endParaRPr>
          </a:p>
        </p:txBody>
      </p:sp>
      <p:sp>
        <p:nvSpPr>
          <p:cNvPr id="1348613" name="Slide Number Placeholder 3"/>
          <p:cNvSpPr>
            <a:spLocks noGrp="1"/>
          </p:cNvSpPr>
          <p:nvPr>
            <p:ph type="sldNum" sz="quarter" idx="2"/>
          </p:nvPr>
        </p:nvSpPr>
        <p:spPr/>
        <p:txBody>
          <a:bodyPr/>
          <a:lstStyle/>
          <a:p>
            <a:pPr lvl="0" algn="r" defTabSz="1008062" eaLnBrk="1" hangingPunct="1"/>
            <a:fld id="{E8649A85-FC9A-4A85-988D-C3272150C355}" type="slidenum">
              <a:rPr lang="zh-CN" altLang="en-US" sz="1500">
                <a:ea typeface="宋体" pitchFamily="2" charset="-122"/>
              </a:rPr>
              <a:t>4</a:t>
            </a:fld>
            <a:endParaRPr lang="en-US"/>
          </a:p>
        </p:txBody>
      </p:sp>
      <p:sp>
        <p:nvSpPr>
          <p:cNvPr id="1348614" name="Footer Placeholder 2"/>
          <p:cNvSpPr>
            <a:spLocks noGrp="1"/>
          </p:cNvSpPr>
          <p:nvPr>
            <p:ph type="ftr" sz="quarter" idx="1"/>
          </p:nvPr>
        </p:nvSpPr>
        <p:spPr/>
        <p:txBody>
          <a:bodyPr/>
          <a:lstStyle/>
          <a:p>
            <a:pPr lvl="0" algn="ctr" defTabSz="1008062" eaLnBrk="1" hangingPunct="1"/>
            <a:fld id="{698B5CE1-FA4D-4B3F-B1CF-1AA85D606B28}" type="footer">
              <a:rPr lang="zh-CN" altLang="en-US" sz="1500">
                <a:ea typeface="宋体" pitchFamily="2" charset="-122"/>
              </a:rPr>
              <a:t/>
            </a:fld>
            <a:endParaRPr lang="en-US" altLang="zh-CN" sz="1500">
              <a:ea typeface="宋体" pitchFamily="2" charset="-122"/>
            </a:endParaRPr>
          </a:p>
        </p:txBody>
      </p:sp>
      <p:sp>
        <p:nvSpPr>
          <p:cNvPr id="1348615" name="TextBox 1348614"/>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现场调查中相关法律问题共49页，您现在浏览的是第4页!</a:t>
            </a:r>
          </a:p>
        </p:txBody>
      </p:sp>
    </p:spTree>
  </p:cSld>
  <p:clrMapOvr>
    <a:masterClrMapping/>
  </p:clrMapOvr>
  <p:transition spd="med">
    <p:wipe dir="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93314" name=""/>
          <p:cNvSpPr/>
          <p:nvPr>
            <p:ph type="title"/>
          </p:nvPr>
        </p:nvSpPr>
        <p:spPr>
          <a:xfrm>
            <a:off x="1122362" y="219075"/>
            <a:ext cx="7702550" cy="1495425"/>
          </a:xfrm>
          <a:prstGeom prst="rect">
            <a:avLst/>
          </a:prstGeom>
          <a:noFill/>
          <a:ln>
            <a:miter lim="800000"/>
          </a:ln>
        </p:spPr>
        <p:txBody>
          <a:bodyPr anchor="ctr" anchorCtr="0"/>
          <a:lstStyle>
            <a:lvl1pPr marL="0" indent="0" algn="ctr" defTabSz="1008062" rtl="0" eaLnBrk="1" fontAlgn="base" hangingPunct="1">
              <a:lnSpc>
                <a:spcPct val="100000"/>
              </a:lnSpc>
              <a:spcBef>
                <a:spcPct val="0"/>
              </a:spcBef>
              <a:spcAft>
                <a:spcPct val="0"/>
              </a:spcAft>
              <a:buClrTx/>
              <a:buSzTx/>
              <a:buFontTx/>
              <a:buNone/>
              <a:defRPr kumimoji="1" lang="en-US" altLang="en-US" sz="49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lang="zh-CN" altLang="en-US" b="1">
                <a:solidFill>
                  <a:schemeClr val="tx1"/>
                </a:solidFill>
                <a:ea typeface="隶书" pitchFamily="49" charset="-122"/>
              </a:rPr>
              <a:t>三、</a:t>
            </a:r>
            <a:r>
              <a:rPr lang="zh-CN" altLang="en-US" sz="5400" b="1">
                <a:solidFill>
                  <a:schemeClr val="tx1"/>
                </a:solidFill>
                <a:ea typeface="隶书" pitchFamily="49" charset="-122"/>
              </a:rPr>
              <a:t>公共卫生法律的功能</a:t>
            </a:r>
            <a:endParaRPr lang="zh-CN" altLang="en-US" sz="5400" b="1">
              <a:solidFill>
                <a:schemeClr val="tx1"/>
              </a:solidFill>
              <a:ea typeface="隶书" pitchFamily="49" charset="-122"/>
            </a:endParaRPr>
          </a:p>
        </p:txBody>
      </p:sp>
      <p:sp>
        <p:nvSpPr>
          <p:cNvPr id="1293315" name=""/>
          <p:cNvSpPr/>
          <p:nvPr>
            <p:ph type="body" idx="4294967295"/>
          </p:nvPr>
        </p:nvSpPr>
        <p:spPr>
          <a:xfrm>
            <a:off x="609600" y="1752600"/>
            <a:ext cx="8610600" cy="5284788"/>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buSzTx/>
              <a:buFont typeface="Wingdings" pitchFamily="2" charset="2"/>
              <a:buChar char="Ø"/>
            </a:pPr>
            <a:r>
              <a:rPr lang="zh-CN" altLang="en-US" sz="4000" b="1"/>
              <a:t>规定公共卫生的目标并设定其政策议程</a:t>
            </a:r>
            <a:endParaRPr lang="zh-CN" altLang="en-US" sz="4000" b="1"/>
          </a:p>
          <a:p>
            <a:pPr lvl="0">
              <a:buSzTx/>
              <a:buFont typeface="Wingdings" pitchFamily="2" charset="2"/>
              <a:buChar char="Ø"/>
            </a:pPr>
            <a:r>
              <a:rPr lang="zh-CN" altLang="en-US" sz="4000" b="1"/>
              <a:t>授权和限制公共卫生活动</a:t>
            </a:r>
            <a:endParaRPr lang="zh-CN" altLang="en-US" sz="4000" b="1"/>
          </a:p>
          <a:p>
            <a:pPr lvl="0">
              <a:buSzTx/>
              <a:buFont typeface="Wingdings" pitchFamily="2" charset="2"/>
              <a:buChar char="Ø"/>
            </a:pPr>
            <a:r>
              <a:rPr lang="zh-CN" altLang="en-US" sz="4000" b="1"/>
              <a:t>能够作为一个预防的工具</a:t>
            </a:r>
            <a:endParaRPr lang="zh-CN" altLang="en-US" sz="4000" b="1"/>
          </a:p>
          <a:p>
            <a:pPr lvl="0">
              <a:buSzTx/>
              <a:buFont typeface="Wingdings" pitchFamily="2" charset="2"/>
              <a:buChar char="Ø"/>
            </a:pPr>
            <a:r>
              <a:rPr lang="zh-CN" altLang="en-US" sz="4000" b="1"/>
              <a:t>促进规划和协调政府和非政府组织的卫生活动</a:t>
            </a:r>
            <a:endParaRPr lang="zh-CN" altLang="en-US" sz="4000" b="1"/>
          </a:p>
        </p:txBody>
      </p:sp>
      <p:sp>
        <p:nvSpPr>
          <p:cNvPr id="1293316" name="Slide Number Placeholder 5"/>
          <p:cNvSpPr>
            <a:spLocks noGrp="1"/>
          </p:cNvSpPr>
          <p:nvPr>
            <p:ph type="sldNum" sz="quarter" idx="4"/>
          </p:nvPr>
        </p:nvSpPr>
        <p:spPr/>
        <p:txBody>
          <a:bodyPr/>
          <a:lstStyle/>
          <a:p>
            <a:pPr lvl="0" algn="r" defTabSz="1008062" eaLnBrk="1" hangingPunct="1"/>
            <a:fld id="{8D33CEF9-DCB0-4A31-A94C-559F413DBFF9}" type="slidenum">
              <a:rPr lang="zh-CN" altLang="en-US" sz="1500">
                <a:ea typeface="宋体" pitchFamily="2" charset="-122"/>
              </a:rPr>
              <a:t>5</a:t>
            </a:fld>
            <a:endParaRPr lang="en-US"/>
          </a:p>
        </p:txBody>
      </p:sp>
      <p:sp>
        <p:nvSpPr>
          <p:cNvPr id="1293317" name="Footer Placeholder 4"/>
          <p:cNvSpPr>
            <a:spLocks noGrp="1"/>
          </p:cNvSpPr>
          <p:nvPr>
            <p:ph type="ftr" sz="quarter" idx="3"/>
          </p:nvPr>
        </p:nvSpPr>
        <p:spPr/>
        <p:txBody>
          <a:bodyPr/>
          <a:lstStyle/>
          <a:p>
            <a:pPr lvl="0" algn="ctr" defTabSz="1008062" eaLnBrk="1" hangingPunct="1"/>
            <a:fld id="{8F8836D9-F7C7-4EF0-A8C4-39F75EF242A4}" type="footer">
              <a:rPr lang="zh-CN" altLang="en-US" sz="1500">
                <a:ea typeface="宋体" pitchFamily="2" charset="-122"/>
              </a:rPr>
              <a:t/>
            </a:fld>
            <a:endParaRPr lang="en-US" altLang="zh-CN" sz="1500">
              <a:ea typeface="宋体" pitchFamily="2" charset="-122"/>
            </a:endParaRPr>
          </a:p>
        </p:txBody>
      </p:sp>
      <p:sp>
        <p:nvSpPr>
          <p:cNvPr id="1293318" name="TextBox 1293317"/>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现场调查中相关法律问题共49页，您现在浏览的是第5页!</a:t>
            </a:r>
          </a:p>
        </p:txBody>
      </p:sp>
    </p:spTree>
  </p:cSld>
  <p:clrMapOvr>
    <a:masterClrMapping/>
  </p:clrMapOvr>
  <p:transition spd="med">
    <p:wipe dir="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96387" name=""/>
          <p:cNvSpPr/>
          <p:nvPr>
            <p:ph type="body" idx="4294967295"/>
          </p:nvPr>
        </p:nvSpPr>
        <p:spPr>
          <a:xfrm>
            <a:off x="420688" y="1382712"/>
            <a:ext cx="8880475" cy="5489575"/>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lgn="ctr">
              <a:buNone/>
            </a:pPr>
            <a:r>
              <a:rPr lang="zh-CN" altLang="en-US" sz="6600" b="1">
                <a:ea typeface="隶书" pitchFamily="49" charset="-122"/>
              </a:rPr>
              <a:t>五、我国为什么要制定</a:t>
            </a:r>
            <a:endParaRPr lang="zh-CN" altLang="en-US" sz="6600" b="1">
              <a:ea typeface="隶书" pitchFamily="49" charset="-122"/>
            </a:endParaRPr>
          </a:p>
          <a:p>
            <a:pPr lvl="0" algn="ctr">
              <a:buNone/>
            </a:pPr>
            <a:r>
              <a:rPr lang="zh-CN" altLang="en-US" sz="6600" b="1">
                <a:ea typeface="隶书" pitchFamily="49" charset="-122"/>
              </a:rPr>
              <a:t>公共卫生的相关法律</a:t>
            </a:r>
            <a:endParaRPr lang="zh-CN" altLang="en-US" sz="6600" b="1">
              <a:ea typeface="隶书" pitchFamily="49" charset="-122"/>
            </a:endParaRPr>
          </a:p>
          <a:p>
            <a:pPr lvl="0" algn="ctr">
              <a:buNone/>
            </a:pPr>
            <a:endParaRPr lang="zh-CN" altLang="en-US" sz="6600" b="1">
              <a:ea typeface="隶书" pitchFamily="49" charset="-122"/>
            </a:endParaRPr>
          </a:p>
        </p:txBody>
      </p:sp>
      <p:sp>
        <p:nvSpPr>
          <p:cNvPr id="1296388" name="Slide Number Placeholder 5"/>
          <p:cNvSpPr>
            <a:spLocks noGrp="1"/>
          </p:cNvSpPr>
          <p:nvPr>
            <p:ph type="sldNum" sz="quarter" idx="4"/>
          </p:nvPr>
        </p:nvSpPr>
        <p:spPr/>
        <p:txBody>
          <a:bodyPr/>
          <a:lstStyle/>
          <a:p>
            <a:pPr lvl="0" algn="r" defTabSz="1008062" eaLnBrk="1" hangingPunct="1"/>
            <a:fld id="{ED565862-F6E9-4054-B324-0406F50B1FF4}" type="slidenum">
              <a:rPr lang="zh-CN" altLang="en-US" sz="1500">
                <a:ea typeface="宋体" pitchFamily="2" charset="-122"/>
              </a:rPr>
              <a:t>6</a:t>
            </a:fld>
            <a:endParaRPr lang="en-US"/>
          </a:p>
        </p:txBody>
      </p:sp>
      <p:sp>
        <p:nvSpPr>
          <p:cNvPr id="1296389" name="Footer Placeholder 4"/>
          <p:cNvSpPr>
            <a:spLocks noGrp="1"/>
          </p:cNvSpPr>
          <p:nvPr>
            <p:ph type="ftr" sz="quarter" idx="3"/>
          </p:nvPr>
        </p:nvSpPr>
        <p:spPr/>
        <p:txBody>
          <a:bodyPr/>
          <a:lstStyle/>
          <a:p>
            <a:pPr lvl="0" algn="ctr" defTabSz="1008062" eaLnBrk="1" hangingPunct="1"/>
            <a:fld id="{6B562950-218B-4533-A9C7-BD5BCD8A6208}" type="footer">
              <a:rPr lang="zh-CN" altLang="en-US" sz="1500">
                <a:ea typeface="宋体" pitchFamily="2" charset="-122"/>
              </a:rPr>
              <a:t/>
            </a:fld>
            <a:endParaRPr lang="en-US" altLang="zh-CN" sz="1500">
              <a:ea typeface="宋体" pitchFamily="2" charset="-122"/>
            </a:endParaRPr>
          </a:p>
        </p:txBody>
      </p:sp>
      <p:sp>
        <p:nvSpPr>
          <p:cNvPr id="1296390" name="TextBox 1296389"/>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现场调查中相关法律问题共49页，您现在浏览的是第6页!</a:t>
            </a:r>
          </a:p>
        </p:txBody>
      </p:sp>
    </p:spTree>
  </p:cSld>
  <p:clrMapOvr>
    <a:masterClrMapping/>
  </p:clrMapOvr>
  <p:transition spd="med">
    <p:wipe dir="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97410" name=""/>
          <p:cNvSpPr/>
          <p:nvPr>
            <p:ph type="title"/>
          </p:nvPr>
        </p:nvSpPr>
        <p:spPr>
          <a:xfrm>
            <a:off x="573088" y="0"/>
            <a:ext cx="7515225" cy="633412"/>
          </a:xfrm>
          <a:prstGeom prst="rect">
            <a:avLst/>
          </a:prstGeom>
          <a:noFill/>
          <a:ln>
            <a:miter lim="800000"/>
          </a:ln>
        </p:spPr>
        <p:txBody>
          <a:bodyPr anchor="ctr" anchorCtr="0"/>
          <a:lstStyle>
            <a:lvl1pPr marL="0" indent="0" algn="ctr" defTabSz="1008062" rtl="0" eaLnBrk="1" fontAlgn="base" hangingPunct="1">
              <a:lnSpc>
                <a:spcPct val="100000"/>
              </a:lnSpc>
              <a:spcBef>
                <a:spcPct val="0"/>
              </a:spcBef>
              <a:spcAft>
                <a:spcPct val="0"/>
              </a:spcAft>
              <a:buClrTx/>
              <a:buSzTx/>
              <a:buFontTx/>
              <a:buNone/>
              <a:defRPr kumimoji="1" lang="en-US" altLang="en-US" sz="49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lang="zh-CN" altLang="en-US" sz="3600" b="1">
                <a:solidFill>
                  <a:schemeClr val="tx1"/>
                </a:solidFill>
                <a:ea typeface="隶书" pitchFamily="49" charset="-122"/>
              </a:rPr>
              <a:t>我国现有的法律、法规</a:t>
            </a:r>
            <a:endParaRPr lang="zh-CN" altLang="en-US" sz="3600" b="1">
              <a:solidFill>
                <a:schemeClr val="tx1"/>
              </a:solidFill>
              <a:ea typeface="隶书" pitchFamily="49" charset="-122"/>
            </a:endParaRPr>
          </a:p>
        </p:txBody>
      </p:sp>
      <p:graphicFrame>
        <p:nvGraphicFramePr>
          <p:cNvPr id="1297803" name=""/>
          <p:cNvGraphicFramePr>
            <a:graphicFrameLocks noGrp="1"/>
          </p:cNvGraphicFramePr>
          <p:nvPr>
            <p:ph idx="1"/>
          </p:nvPr>
        </p:nvGraphicFramePr>
        <p:xfrm>
          <a:off x="344488" y="633412"/>
          <a:ext cx="9186862" cy="7356475"/>
        </p:xfrm>
        <a:graphic>
          <a:graphicData uri="http://schemas.openxmlformats.org/drawingml/2006/table">
            <a:tbl>
              <a:tblPr/>
              <a:tblGrid>
                <a:gridCol w="1268412"/>
                <a:gridCol w="7918450"/>
              </a:tblGrid>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时间</a:t>
                      </a:r>
                      <a:endParaRPr lang="zh-CN" altLang="en-US">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cap="sq">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法律名称</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cap="sq">
                      <a:solidFill>
                        <a:schemeClr val="tx1"/>
                      </a:solidFill>
                      <a:miter lim="800000"/>
                    </a:lnT>
                    <a:lnB w="12700">
                      <a:solidFill>
                        <a:schemeClr val="tx1"/>
                      </a:solidFill>
                      <a:miter lim="800000"/>
                    </a:lnB>
                    <a:noFill/>
                  </a:tcPr>
                </a:tc>
              </a:tr>
              <a:tr h="349250">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1986</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中华人民共和国国境卫生检疫法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2425">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1987</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艾滋病监测管理的若干规定</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1989</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中华人民共和国传染病防治法（</a:t>
                      </a:r>
                      <a:r>
                        <a:rPr lang="en-US" altLang="zh-CN" sz="1500">
                          <a:latin typeface="宋体" pitchFamily="2" charset="-122"/>
                          <a:ea typeface="Times New Roman" charset="0"/>
                        </a:rPr>
                        <a:t>2004</a:t>
                      </a:r>
                      <a:r>
                        <a:rPr lang="zh-CN" altLang="en-US" sz="1500">
                          <a:latin typeface="宋体" pitchFamily="2" charset="-122"/>
                          <a:ea typeface="Times New Roman" charset="0"/>
                        </a:rPr>
                        <a:t>年</a:t>
                      </a:r>
                      <a:r>
                        <a:rPr lang="en-US" altLang="zh-CN" sz="1500">
                          <a:latin typeface="宋体" pitchFamily="2" charset="-122"/>
                          <a:ea typeface="Times New Roman" charset="0"/>
                        </a:rPr>
                        <a:t>8</a:t>
                      </a:r>
                      <a:r>
                        <a:rPr lang="zh-CN" altLang="en-US" sz="1500">
                          <a:latin typeface="宋体" pitchFamily="2" charset="-122"/>
                          <a:ea typeface="Times New Roman" charset="0"/>
                        </a:rPr>
                        <a:t>月</a:t>
                      </a:r>
                      <a:r>
                        <a:rPr lang="en-US" altLang="zh-CN" sz="1500">
                          <a:latin typeface="宋体" pitchFamily="2" charset="-122"/>
                          <a:ea typeface="Times New Roman" charset="0"/>
                        </a:rPr>
                        <a:t>28</a:t>
                      </a:r>
                      <a:r>
                        <a:rPr lang="zh-CN" altLang="en-US" sz="1500">
                          <a:latin typeface="宋体" pitchFamily="2" charset="-122"/>
                          <a:ea typeface="Times New Roman" charset="0"/>
                        </a:rPr>
                        <a:t>日修订）</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49250">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1989</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中华人民共和国国境卫生检疫法实施细则</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1991</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中华人民共和国传染病防治法实施办法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49250">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1991</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性病防治管理办法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1991</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结核病防治管理办法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49250">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1993</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鼠疫地区猎捕和处理旱獭卫生管理办法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1995</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中华人民共和国食品卫生法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49250">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1996</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血液制品管理条例</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1997</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中华人民共和国献血法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49250">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1998</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国内交通卫生检疫条例</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1998</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血站管理办法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1999</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食物中毒事故处理办法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2001</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中华人民共和国职业病防治法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2001</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放射事故管理规定</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49250">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2002</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职业病危害事故调查处理办法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2003</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突发公共卫生事件应急条例</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49250">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2003</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传染性“非典”型肺炎管理办法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350838">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en-US" altLang="zh-CN" sz="1500">
                          <a:latin typeface="宋体" pitchFamily="2" charset="-122"/>
                          <a:ea typeface="Times New Roman" charset="0"/>
                        </a:rPr>
                        <a:t>2004</a:t>
                      </a:r>
                      <a:endParaRPr lang="en-US" altLang="zh-CN">
                        <a:ea typeface="Times New Roman" charset="0"/>
                      </a:endParaRPr>
                    </a:p>
                  </a:txBody>
                  <a:tcPr marL="100802" marR="100802" marT="50401" marB="50401" anchor="ctr">
                    <a:lnL w="12700" cap="sq">
                      <a:solidFill>
                        <a:schemeClr val="tx1"/>
                      </a:solidFill>
                      <a:miter lim="800000"/>
                    </a:lnL>
                    <a:lnR w="12700">
                      <a:solidFill>
                        <a:schemeClr val="tx1"/>
                      </a:solidFill>
                      <a:miter lim="800000"/>
                    </a:lnR>
                    <a:lnT w="12700">
                      <a:solidFill>
                        <a:schemeClr val="tx1"/>
                      </a:solidFill>
                      <a:miter lim="800000"/>
                    </a:lnT>
                    <a:lnB w="12700" cap="sq">
                      <a:solidFill>
                        <a:schemeClr val="tx1"/>
                      </a:solidFill>
                      <a:miter lim="800000"/>
                    </a:lnB>
                    <a:noFill/>
                  </a:tcPr>
                </a:tc>
                <a:tc>
                  <a:txBody>
                    <a:bodyPr vert="horz" wrap="square" lIns="100802" tIns="50401" rIns="100802" bIns="50401"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marL="0" lvl="0" indent="0" algn="ctr" eaLnBrk="0" hangingPunct="0">
                        <a:spcBef>
                          <a:spcPct val="0"/>
                        </a:spcBef>
                        <a:buClrTx/>
                        <a:buSzTx/>
                        <a:buFontTx/>
                        <a:buNone/>
                        <a:tabLst>
                          <a:tab pos="3276600"/>
                        </a:tabLst>
                      </a:pPr>
                      <a:r>
                        <a:rPr lang="zh-CN" altLang="en-US" sz="1500">
                          <a:latin typeface="宋体" pitchFamily="2" charset="-122"/>
                          <a:ea typeface="Times New Roman" charset="0"/>
                        </a:rPr>
                        <a:t>突发公共卫生事件和传染病疫情监测信息报告管理办法</a:t>
                      </a:r>
                      <a:endParaRPr lang="zh-CN" altLang="en-US">
                        <a:ea typeface="Times New Roman" charset="0"/>
                      </a:endParaRPr>
                    </a:p>
                  </a:txBody>
                  <a:tcPr marL="100802" marR="100802" marT="50401" marB="50401" anchor="ctr">
                    <a:lnL w="12700">
                      <a:solidFill>
                        <a:schemeClr val="tx1"/>
                      </a:solidFill>
                      <a:miter lim="800000"/>
                    </a:lnL>
                    <a:lnR w="12700" cap="sq">
                      <a:solidFill>
                        <a:schemeClr val="tx1"/>
                      </a:solidFill>
                      <a:miter lim="800000"/>
                    </a:lnR>
                    <a:lnT w="12700">
                      <a:solidFill>
                        <a:schemeClr val="tx1"/>
                      </a:solidFill>
                      <a:miter lim="800000"/>
                    </a:lnT>
                    <a:lnB w="12700" cap="sq">
                      <a:solidFill>
                        <a:schemeClr val="tx1"/>
                      </a:solidFill>
                      <a:miter lim="800000"/>
                    </a:lnB>
                    <a:noFill/>
                  </a:tcPr>
                </a:tc>
              </a:tr>
            </a:tbl>
          </a:graphicData>
        </a:graphic>
      </p:graphicFrame>
      <p:sp>
        <p:nvSpPr>
          <p:cNvPr id="1297804" name="Slide Number Placeholder 5"/>
          <p:cNvSpPr>
            <a:spLocks noGrp="1"/>
          </p:cNvSpPr>
          <p:nvPr>
            <p:ph type="sldNum" sz="quarter" idx="4"/>
          </p:nvPr>
        </p:nvSpPr>
        <p:spPr/>
        <p:txBody>
          <a:bodyPr/>
          <a:lstStyle/>
          <a:p>
            <a:pPr lvl="0" algn="r" defTabSz="1008062" eaLnBrk="1" hangingPunct="1"/>
            <a:fld id="{6265BA33-8D5D-49B7-9C75-70CBBA9D134E}" type="slidenum">
              <a:rPr lang="zh-CN" altLang="en-US" sz="1500">
                <a:ea typeface="宋体" pitchFamily="2" charset="-122"/>
              </a:rPr>
              <a:t>7</a:t>
            </a:fld>
            <a:endParaRPr lang="en-US"/>
          </a:p>
        </p:txBody>
      </p:sp>
      <p:sp>
        <p:nvSpPr>
          <p:cNvPr id="1297805" name="Footer Placeholder 4"/>
          <p:cNvSpPr>
            <a:spLocks noGrp="1"/>
          </p:cNvSpPr>
          <p:nvPr>
            <p:ph type="ftr" sz="quarter" idx="3"/>
          </p:nvPr>
        </p:nvSpPr>
        <p:spPr/>
        <p:txBody>
          <a:bodyPr/>
          <a:lstStyle/>
          <a:p>
            <a:pPr lvl="0" algn="ctr" defTabSz="1008062" eaLnBrk="1" hangingPunct="1"/>
            <a:fld id="{85FEEA3B-5F11-4CE2-9D8F-7E28249C2B29}" type="footer">
              <a:rPr lang="zh-CN" altLang="en-US" sz="1500">
                <a:ea typeface="宋体" pitchFamily="2" charset="-122"/>
              </a:rPr>
              <a:t/>
            </a:fld>
            <a:endParaRPr lang="en-US" altLang="zh-CN" sz="1500">
              <a:ea typeface="宋体" pitchFamily="2" charset="-122"/>
            </a:endParaRPr>
          </a:p>
        </p:txBody>
      </p:sp>
      <p:sp>
        <p:nvSpPr>
          <p:cNvPr id="1297806" name="TextBox 1297805"/>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现场调查中相关法律问题共49页，您现在浏览的是第7页!</a:t>
            </a:r>
          </a:p>
        </p:txBody>
      </p:sp>
    </p:spTree>
  </p:cSld>
  <p:clrMapOvr>
    <a:masterClrMapping/>
  </p:clrMapOvr>
  <p:transition spd="med">
    <p:wipe dir="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12770" name=""/>
          <p:cNvSpPr/>
          <p:nvPr>
            <p:ph type="ctrTitle"/>
          </p:nvPr>
        </p:nvSpPr>
        <p:spPr>
          <a:xfrm>
            <a:off x="374650" y="762000"/>
            <a:ext cx="9074150" cy="7391400"/>
          </a:xfrm>
          <a:prstGeom prst="rect">
            <a:avLst/>
          </a:prstGeom>
          <a:noFill/>
          <a:ln>
            <a:miter lim="800000"/>
          </a:ln>
        </p:spPr>
        <p:txBody>
          <a:bodyPr anchor="b" anchorCtr="0">
            <a:noAutofit/>
          </a:bodyPr>
          <a:lstStyle/>
          <a:p>
            <a:pPr lvl="0" algn="l"/>
            <a:br>
              <a:rPr lang="zh-CN" altLang="en-US" sz="3100">
                <a:solidFill>
                  <a:schemeClr val="bg1"/>
                </a:solidFill>
                <a:ea typeface="仿宋_GB2312" pitchFamily="49" charset="-122"/>
              </a:rPr>
            </a:br>
            <a:br>
              <a:rPr lang="zh-CN" altLang="en-US" sz="3100">
                <a:solidFill>
                  <a:schemeClr val="bg1"/>
                </a:solidFill>
                <a:ea typeface="仿宋_GB2312" pitchFamily="49" charset="-122"/>
              </a:rPr>
            </a:br>
            <a:r>
              <a:rPr lang="zh-CN" altLang="en-US" sz="3100">
                <a:solidFill>
                  <a:schemeClr val="bg1"/>
                </a:solidFill>
                <a:ea typeface="仿宋_GB2312" pitchFamily="49" charset="-122"/>
              </a:rPr>
              <a:t>       </a:t>
            </a:r>
            <a:br>
              <a:rPr lang="zh-CN" altLang="en-US" sz="3100">
                <a:solidFill>
                  <a:schemeClr val="bg1"/>
                </a:solidFill>
                <a:ea typeface="仿宋_GB2312" pitchFamily="49" charset="-122"/>
              </a:rPr>
            </a:br>
            <a:r>
              <a:rPr lang="zh-CN" altLang="en-US" sz="2800" b="1">
                <a:solidFill>
                  <a:schemeClr val="tx1"/>
                </a:solidFill>
                <a:ea typeface="仿宋_GB2312" pitchFamily="49" charset="-122"/>
              </a:rPr>
              <a:t>我国一些现行卫生法律虽然孕育着应对突发公共卫生事件的快速处理机制，而突发公共卫生事件的理念及其危害还没有引起政府和人民的高度警觉，还没有认识到对国民经济乃至政治上带来的深远影响。</a:t>
            </a:r>
            <a:br>
              <a:rPr lang="zh-CN" altLang="en-US" sz="2800" b="1">
                <a:solidFill>
                  <a:schemeClr val="tx1"/>
                </a:solidFill>
                <a:ea typeface="仿宋_GB2312" pitchFamily="49" charset="-122"/>
              </a:rPr>
            </a:br>
            <a:r>
              <a:rPr lang="zh-CN" altLang="en-US" sz="2800" b="1">
                <a:solidFill>
                  <a:schemeClr val="tx1"/>
                </a:solidFill>
                <a:ea typeface="仿宋_GB2312" pitchFamily="49" charset="-122"/>
              </a:rPr>
              <a:t>        抗击传染性非典型肺炎（</a:t>
            </a:r>
            <a:r>
              <a:rPr lang="en-US" altLang="zh-CN" sz="2800" b="1">
                <a:solidFill>
                  <a:schemeClr val="tx1"/>
                </a:solidFill>
                <a:ea typeface="仿宋_GB2312" pitchFamily="49" charset="-122"/>
              </a:rPr>
              <a:t>SARS</a:t>
            </a:r>
            <a:r>
              <a:rPr lang="zh-CN" altLang="en-US" sz="2800" b="1">
                <a:solidFill>
                  <a:schemeClr val="tx1"/>
                </a:solidFill>
                <a:ea typeface="仿宋_GB2312" pitchFamily="49" charset="-122"/>
              </a:rPr>
              <a:t>）的斗争，暴露出一些问题，主要表现在</a:t>
            </a:r>
            <a:br>
              <a:rPr lang="zh-CN" altLang="en-US" sz="2800" b="1">
                <a:solidFill>
                  <a:schemeClr val="tx1"/>
                </a:solidFill>
                <a:ea typeface="仿宋_GB2312" pitchFamily="49" charset="-122"/>
              </a:rPr>
            </a:br>
            <a:r>
              <a:rPr lang="zh-CN" altLang="en-US" sz="2800" b="1">
                <a:solidFill>
                  <a:schemeClr val="tx1"/>
                </a:solidFill>
                <a:ea typeface="仿宋_GB2312" pitchFamily="49" charset="-122"/>
              </a:rPr>
              <a:t>        </a:t>
            </a:r>
            <a:r>
              <a:rPr lang="en-US" altLang="zh-CN" sz="2800" b="1">
                <a:solidFill>
                  <a:schemeClr val="tx1"/>
                </a:solidFill>
                <a:ea typeface="仿宋_GB2312" pitchFamily="49" charset="-122"/>
              </a:rPr>
              <a:t>1</a:t>
            </a:r>
            <a:r>
              <a:rPr lang="zh-CN" altLang="en-US" sz="2800" b="1">
                <a:solidFill>
                  <a:schemeClr val="tx1"/>
                </a:solidFill>
                <a:ea typeface="仿宋_GB2312" pitchFamily="49" charset="-122"/>
              </a:rPr>
              <a:t>、过去法律、法规对于政府和有关部门的职责规定的不明确；</a:t>
            </a:r>
            <a:br>
              <a:rPr lang="zh-CN" altLang="en-US" sz="2800" b="1">
                <a:solidFill>
                  <a:schemeClr val="tx1"/>
                </a:solidFill>
                <a:ea typeface="仿宋_GB2312" pitchFamily="49" charset="-122"/>
              </a:rPr>
            </a:br>
            <a:r>
              <a:rPr lang="zh-CN" altLang="en-US" sz="2800" b="1">
                <a:solidFill>
                  <a:schemeClr val="tx1"/>
                </a:solidFill>
                <a:ea typeface="仿宋_GB2312" pitchFamily="49" charset="-122"/>
              </a:rPr>
              <a:t>        </a:t>
            </a:r>
            <a:r>
              <a:rPr lang="en-US" altLang="zh-CN" sz="2800" b="1">
                <a:solidFill>
                  <a:schemeClr val="tx1"/>
                </a:solidFill>
                <a:ea typeface="仿宋_GB2312" pitchFamily="49" charset="-122"/>
              </a:rPr>
              <a:t>2</a:t>
            </a:r>
            <a:r>
              <a:rPr lang="zh-CN" altLang="en-US" sz="2800" b="1">
                <a:solidFill>
                  <a:schemeClr val="tx1"/>
                </a:solidFill>
                <a:ea typeface="仿宋_GB2312" pitchFamily="49" charset="-122"/>
              </a:rPr>
              <a:t>、信息网络系统敏感性差；</a:t>
            </a:r>
            <a:br>
              <a:rPr lang="zh-CN" altLang="en-US" sz="2800" b="1">
                <a:solidFill>
                  <a:schemeClr val="tx1"/>
                </a:solidFill>
                <a:ea typeface="仿宋_GB2312" pitchFamily="49" charset="-122"/>
              </a:rPr>
            </a:br>
            <a:r>
              <a:rPr lang="zh-CN" altLang="en-US" sz="2800" b="1">
                <a:solidFill>
                  <a:schemeClr val="tx1"/>
                </a:solidFill>
                <a:ea typeface="仿宋_GB2312" pitchFamily="49" charset="-122"/>
              </a:rPr>
              <a:t>        </a:t>
            </a:r>
            <a:r>
              <a:rPr lang="en-US" altLang="zh-CN" sz="2800" b="1">
                <a:solidFill>
                  <a:schemeClr val="tx1"/>
                </a:solidFill>
                <a:ea typeface="仿宋_GB2312" pitchFamily="49" charset="-122"/>
              </a:rPr>
              <a:t>3</a:t>
            </a:r>
            <a:r>
              <a:rPr lang="zh-CN" altLang="en-US" sz="2800" b="1">
                <a:solidFill>
                  <a:schemeClr val="tx1"/>
                </a:solidFill>
                <a:ea typeface="仿宋_GB2312" pitchFamily="49" charset="-122"/>
              </a:rPr>
              <a:t>、为人民提供公共卫生服务（公共卫生产品）的理念不明朗；</a:t>
            </a:r>
            <a:br>
              <a:rPr lang="zh-CN" altLang="en-US" sz="2800" b="1">
                <a:solidFill>
                  <a:schemeClr val="tx1"/>
                </a:solidFill>
                <a:ea typeface="仿宋_GB2312" pitchFamily="49" charset="-122"/>
              </a:rPr>
            </a:br>
            <a:r>
              <a:rPr lang="zh-CN" altLang="en-US" sz="2800" b="1">
                <a:solidFill>
                  <a:schemeClr val="tx1"/>
                </a:solidFill>
                <a:ea typeface="仿宋_GB2312" pitchFamily="49" charset="-122"/>
              </a:rPr>
              <a:t>        </a:t>
            </a:r>
            <a:r>
              <a:rPr lang="en-US" altLang="zh-CN" sz="2800" b="1">
                <a:solidFill>
                  <a:schemeClr val="tx1"/>
                </a:solidFill>
                <a:ea typeface="仿宋_GB2312" pitchFamily="49" charset="-122"/>
              </a:rPr>
              <a:t>4</a:t>
            </a:r>
            <a:r>
              <a:rPr lang="zh-CN" altLang="en-US" sz="2800" b="1">
                <a:solidFill>
                  <a:schemeClr val="tx1"/>
                </a:solidFill>
                <a:ea typeface="仿宋_GB2312" pitchFamily="49" charset="-122"/>
              </a:rPr>
              <a:t>、疾病预防控制和医疗救治专业机构性质和职能定位不准；</a:t>
            </a:r>
            <a:br>
              <a:rPr lang="zh-CN" altLang="en-US" sz="2800" b="1">
                <a:solidFill>
                  <a:schemeClr val="tx1"/>
                </a:solidFill>
                <a:ea typeface="仿宋_GB2312" pitchFamily="49" charset="-122"/>
              </a:rPr>
            </a:br>
            <a:r>
              <a:rPr lang="zh-CN" altLang="en-US" sz="2800" b="1">
                <a:solidFill>
                  <a:schemeClr val="tx1"/>
                </a:solidFill>
                <a:ea typeface="仿宋_GB2312" pitchFamily="49" charset="-122"/>
              </a:rPr>
              <a:t>        </a:t>
            </a:r>
            <a:r>
              <a:rPr lang="en-US" altLang="zh-CN" sz="2800" b="1">
                <a:solidFill>
                  <a:schemeClr val="tx1"/>
                </a:solidFill>
                <a:ea typeface="仿宋_GB2312" pitchFamily="49" charset="-122"/>
              </a:rPr>
              <a:t>5</a:t>
            </a:r>
            <a:r>
              <a:rPr lang="zh-CN" altLang="en-US" sz="2800" b="1">
                <a:solidFill>
                  <a:schemeClr val="tx1"/>
                </a:solidFill>
                <a:ea typeface="仿宋_GB2312" pitchFamily="49" charset="-122"/>
              </a:rPr>
              <a:t>、应急处理缺乏保障机制；不履行义务应当承担的法律责任不明确等等。</a:t>
            </a:r>
            <a:br>
              <a:rPr lang="zh-CN" altLang="en-US" sz="2800" b="1">
                <a:solidFill>
                  <a:schemeClr val="tx1"/>
                </a:solidFill>
                <a:ea typeface="仿宋_GB2312" pitchFamily="49" charset="-122"/>
              </a:rPr>
            </a:br>
            <a:br>
              <a:rPr lang="zh-CN" altLang="en-US" sz="2400" b="1">
                <a:solidFill>
                  <a:schemeClr val="tx1"/>
                </a:solidFill>
                <a:ea typeface="仿宋_GB2312" pitchFamily="49" charset="-122"/>
              </a:rPr>
            </a:br>
            <a:r>
              <a:rPr lang="zh-CN" altLang="en-US" sz="2400">
                <a:solidFill>
                  <a:schemeClr val="tx1"/>
                </a:solidFill>
                <a:ea typeface="仿宋_GB2312" pitchFamily="49" charset="-122"/>
              </a:rPr>
              <a:t>       </a:t>
            </a:r>
            <a:br>
              <a:rPr lang="zh-CN" altLang="en-US" sz="2400">
                <a:solidFill>
                  <a:schemeClr val="tx1"/>
                </a:solidFill>
              </a:rPr>
            </a:br>
            <a:r>
              <a:rPr lang="zh-CN" altLang="en-US" sz="3100">
                <a:solidFill>
                  <a:schemeClr val="bg1"/>
                </a:solidFill>
              </a:rPr>
              <a:t>  </a:t>
            </a:r>
            <a:endParaRPr lang="zh-CN" altLang="en-US" sz="2200">
              <a:solidFill>
                <a:schemeClr val="bg1"/>
              </a:solidFill>
              <a:ea typeface="仿宋_GB2312" pitchFamily="49" charset="-122"/>
            </a:endParaRPr>
          </a:p>
        </p:txBody>
      </p:sp>
      <p:sp>
        <p:nvSpPr>
          <p:cNvPr id="1312771" name=""/>
          <p:cNvSpPr>
            <a:spLocks noGrp="1"/>
          </p:cNvSpPr>
          <p:nvPr>
            <p:ph type="sldNum" sz="quarter" idx="4"/>
          </p:nvPr>
        </p:nvSpPr>
        <p:spPr/>
        <p:txBody>
          <a:bodyPr lIns="101513" tIns="50757" rIns="101513" bIns="50757" anchor="ctr" anchorCtr="0">
            <a:noAutofit/>
          </a:bodyPr>
          <a:lstStyle>
            <a:lvl1pPr>
              <a:defRPr lang="en-US" altLang="en-US"/>
            </a:lvl1pPr>
            <a:lvl2pPr marL="504825" indent="0">
              <a:defRPr lang="en-US" altLang="en-US"/>
            </a:lvl2pPr>
            <a:lvl3pPr marL="1008062" indent="0">
              <a:defRPr lang="en-US" altLang="en-US"/>
            </a:lvl3pPr>
            <a:lvl4pPr marL="1512888" indent="0">
              <a:defRPr lang="en-US" altLang="en-US"/>
            </a:lvl4pPr>
            <a:lvl5pPr marL="2016125" indent="0">
              <a:defRPr lang="en-US" altLang="en-US"/>
            </a:lvl5pPr>
          </a:lstStyle>
          <a:p>
            <a:pPr lvl="0" algn="r" defTabSz="1008062" eaLnBrk="1" hangingPunct="1"/>
            <a:fld id="{EF63B151-02CB-4001-9D76-EA903DA7B3AF}" type="slidenum">
              <a:rPr lang="zh-CN" altLang="en-US" sz="1500">
                <a:ea typeface="宋体" pitchFamily="2" charset="-122"/>
              </a:rPr>
              <a:t>8</a:t>
            </a:fld>
            <a:endParaRPr lang="en-US" altLang="zh-CN" sz="1500">
              <a:ea typeface="宋体" pitchFamily="2" charset="-122"/>
            </a:endParaRPr>
          </a:p>
        </p:txBody>
      </p:sp>
      <p:sp>
        <p:nvSpPr>
          <p:cNvPr id="1312772" name=""/>
          <p:cNvSpPr>
            <a:spLocks noGrp="1"/>
          </p:cNvSpPr>
          <p:nvPr>
            <p:ph type="ftr" sz="quarter" idx="3"/>
          </p:nvPr>
        </p:nvSpPr>
        <p:spPr/>
        <p:txBody>
          <a:bodyPr lIns="101513" tIns="50757" rIns="101513" bIns="50757" anchor="ctr" anchorCtr="0">
            <a:noAutofit/>
          </a:bodyPr>
          <a:lstStyle>
            <a:lvl1pPr>
              <a:defRPr lang="en-US" altLang="en-US"/>
            </a:lvl1pPr>
            <a:lvl2pPr marL="504825" indent="0">
              <a:defRPr lang="en-US" altLang="en-US"/>
            </a:lvl2pPr>
            <a:lvl3pPr marL="1008062" indent="0">
              <a:defRPr lang="en-US" altLang="en-US"/>
            </a:lvl3pPr>
            <a:lvl4pPr marL="1512888" indent="0">
              <a:defRPr lang="en-US" altLang="en-US"/>
            </a:lvl4pPr>
            <a:lvl5pPr marL="2016125" indent="0">
              <a:defRPr lang="en-US" altLang="en-US"/>
            </a:lvl5pPr>
          </a:lstStyle>
          <a:p>
            <a:pPr lvl="0" algn="ctr" defTabSz="1008062" eaLnBrk="1" hangingPunct="1"/>
            <a:fld id="{F2682634-B72A-4072-81F1-53489ADCD644}" type="footer">
              <a:rPr lang="zh-CN" altLang="en-US" sz="1500">
                <a:ea typeface="宋体" pitchFamily="2" charset="-122"/>
              </a:rPr>
              <a:t/>
            </a:fld>
            <a:endParaRPr lang="en-US" altLang="zh-CN" sz="1500">
              <a:ea typeface="宋体" pitchFamily="2" charset="-122"/>
            </a:endParaRPr>
          </a:p>
        </p:txBody>
      </p:sp>
      <p:sp>
        <p:nvSpPr>
          <p:cNvPr id="1312773" name="TextBox 1312772"/>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现场调查中相关法律问题共49页，您现在浏览的是第8页!</a:t>
            </a:r>
          </a:p>
        </p:txBody>
      </p:sp>
    </p:spTree>
  </p:cSld>
  <p:clrMapOvr>
    <a:masterClrMapping/>
  </p:clrMapOvr>
  <p:transition spd="med">
    <p:wipe dir="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14818" name=""/>
          <p:cNvSpPr/>
          <p:nvPr>
            <p:ph type="ctrTitle"/>
          </p:nvPr>
        </p:nvSpPr>
        <p:spPr>
          <a:xfrm>
            <a:off x="304800" y="762000"/>
            <a:ext cx="9144000" cy="7159625"/>
          </a:xfrm>
          <a:prstGeom prst="rect">
            <a:avLst/>
          </a:prstGeom>
          <a:noFill/>
          <a:ln>
            <a:miter lim="800000"/>
          </a:ln>
        </p:spPr>
        <p:txBody>
          <a:bodyPr anchor="b" anchorCtr="0"/>
          <a:lstStyle/>
          <a:p>
            <a:pPr lvl="0" algn="l" fontAlgn="ctr"/>
            <a:r>
              <a:rPr lang="zh-CN" altLang="en-US" sz="4800" b="1">
                <a:solidFill>
                  <a:schemeClr val="tx1"/>
                </a:solidFill>
                <a:latin typeface="隶书" pitchFamily="49" charset="-122"/>
                <a:ea typeface="隶书" pitchFamily="49" charset="-122"/>
              </a:rPr>
              <a:t>条例公布的意义 </a:t>
            </a:r>
            <a:r>
              <a:rPr lang="en-US" altLang="zh-CN" sz="4800" b="1">
                <a:solidFill>
                  <a:schemeClr val="tx1"/>
                </a:solidFill>
                <a:latin typeface="隶书" pitchFamily="49" charset="-122"/>
                <a:ea typeface="隶书" pitchFamily="49" charset="-122"/>
              </a:rPr>
              <a:t>:</a:t>
            </a:r>
            <a:br>
              <a:rPr lang="en-US" altLang="zh-CN" sz="4800" b="1">
                <a:solidFill>
                  <a:schemeClr val="tx1"/>
                </a:solidFill>
                <a:latin typeface="隶书" pitchFamily="49" charset="-122"/>
                <a:ea typeface="隶书" pitchFamily="49" charset="-122"/>
              </a:rPr>
            </a:br>
            <a:r>
              <a:rPr lang="en-US" altLang="zh-CN" sz="3900" b="1">
                <a:solidFill>
                  <a:schemeClr val="bg1"/>
                </a:solidFill>
                <a:latin typeface="仿宋_GB2312" pitchFamily="49" charset="-122"/>
                <a:ea typeface="仿宋_GB2312" pitchFamily="49" charset="-122"/>
              </a:rPr>
              <a:t>  </a:t>
            </a:r>
            <a:r>
              <a:rPr lang="zh-CN" altLang="en-US" sz="4000" b="1">
                <a:solidFill>
                  <a:schemeClr val="tx1"/>
                </a:solidFill>
                <a:latin typeface="仿宋_GB2312" pitchFamily="49" charset="-122"/>
                <a:ea typeface="仿宋_GB2312" pitchFamily="49" charset="-122"/>
              </a:rPr>
              <a:t>为提高应对突发公共卫生事件的反应能力，弥补了我国突发公共卫生事件处理机制的不健全，为依法处置重大传染病疫情、群体性不明原因疾病、重大食物中毒、职业性中毒以及新发传染病和其他严重危害公众健康的事件提供了更具有可操作性的法律依据；</a:t>
            </a:r>
            <a:br>
              <a:rPr lang="zh-CN" altLang="en-US" sz="4000" b="1">
                <a:solidFill>
                  <a:schemeClr val="tx1"/>
                </a:solidFill>
                <a:latin typeface="仿宋_GB2312" pitchFamily="49" charset="-122"/>
                <a:ea typeface="仿宋_GB2312" pitchFamily="49" charset="-122"/>
              </a:rPr>
            </a:br>
            <a:r>
              <a:rPr lang="zh-CN" altLang="en-US" sz="4000" b="1">
                <a:solidFill>
                  <a:schemeClr val="tx1"/>
                </a:solidFill>
                <a:latin typeface="仿宋_GB2312" pitchFamily="49" charset="-122"/>
                <a:ea typeface="仿宋_GB2312" pitchFamily="49" charset="-122"/>
              </a:rPr>
              <a:t>   为今后及时有效处置突发公共卫生事件，建立了信息通畅、反应快捷、指挥有力、责任明确的应急行政法律制度。</a:t>
            </a:r>
            <a:br>
              <a:rPr lang="zh-CN" altLang="en-US" sz="4000" b="1">
                <a:solidFill>
                  <a:schemeClr val="tx1"/>
                </a:solidFill>
                <a:latin typeface="仿宋_GB2312" pitchFamily="49" charset="-122"/>
                <a:ea typeface="仿宋_GB2312" pitchFamily="49" charset="-122"/>
              </a:rPr>
            </a:br>
            <a:r>
              <a:rPr lang="zh-CN" altLang="en-US" sz="3900">
                <a:latin typeface="仿宋_GB2312" pitchFamily="49" charset="-122"/>
                <a:ea typeface="仿宋_GB2312" pitchFamily="49" charset="-122"/>
              </a:rPr>
              <a:t>              </a:t>
            </a:r>
            <a:r>
              <a:rPr lang="zh-CN" altLang="en-US" sz="3900"/>
              <a:t>         </a:t>
            </a:r>
            <a:endParaRPr lang="zh-CN" altLang="en-US" sz="3900"/>
          </a:p>
        </p:txBody>
      </p:sp>
      <p:sp>
        <p:nvSpPr>
          <p:cNvPr id="1314819" name=""/>
          <p:cNvSpPr>
            <a:spLocks noGrp="1"/>
          </p:cNvSpPr>
          <p:nvPr>
            <p:ph type="sldNum" sz="quarter" idx="4"/>
          </p:nvPr>
        </p:nvSpPr>
        <p:spPr/>
        <p:txBody>
          <a:bodyPr lIns="101513" tIns="50757" rIns="101513" bIns="50757" anchor="ctr" anchorCtr="0">
            <a:noAutofit/>
          </a:bodyPr>
          <a:lstStyle>
            <a:lvl1pPr>
              <a:defRPr lang="en-US" altLang="en-US"/>
            </a:lvl1pPr>
            <a:lvl2pPr marL="504825" indent="0">
              <a:defRPr lang="en-US" altLang="en-US"/>
            </a:lvl2pPr>
            <a:lvl3pPr marL="1008062" indent="0">
              <a:defRPr lang="en-US" altLang="en-US"/>
            </a:lvl3pPr>
            <a:lvl4pPr marL="1512888" indent="0">
              <a:defRPr lang="en-US" altLang="en-US"/>
            </a:lvl4pPr>
            <a:lvl5pPr marL="2016125" indent="0">
              <a:defRPr lang="en-US" altLang="en-US"/>
            </a:lvl5pPr>
          </a:lstStyle>
          <a:p>
            <a:pPr lvl="0" algn="r" defTabSz="1008062" eaLnBrk="1" hangingPunct="1"/>
            <a:fld id="{C2A7A370-80E3-4F05-915E-64DC77C29434}" type="slidenum">
              <a:rPr lang="zh-CN" altLang="en-US" sz="1500">
                <a:ea typeface="宋体" pitchFamily="2" charset="-122"/>
              </a:rPr>
              <a:t>9</a:t>
            </a:fld>
            <a:endParaRPr lang="en-US" altLang="zh-CN" sz="1500">
              <a:ea typeface="宋体" pitchFamily="2" charset="-122"/>
            </a:endParaRPr>
          </a:p>
        </p:txBody>
      </p:sp>
      <p:sp>
        <p:nvSpPr>
          <p:cNvPr id="1314820" name=""/>
          <p:cNvSpPr>
            <a:spLocks noGrp="1"/>
          </p:cNvSpPr>
          <p:nvPr>
            <p:ph type="ftr" sz="quarter" idx="3"/>
          </p:nvPr>
        </p:nvSpPr>
        <p:spPr/>
        <p:txBody>
          <a:bodyPr lIns="101513" tIns="50757" rIns="101513" bIns="50757" anchor="ctr" anchorCtr="0">
            <a:noAutofit/>
          </a:bodyPr>
          <a:lstStyle>
            <a:lvl1pPr>
              <a:defRPr lang="en-US" altLang="en-US"/>
            </a:lvl1pPr>
            <a:lvl2pPr marL="504825" indent="0">
              <a:defRPr lang="en-US" altLang="en-US"/>
            </a:lvl2pPr>
            <a:lvl3pPr marL="1008062" indent="0">
              <a:defRPr lang="en-US" altLang="en-US"/>
            </a:lvl3pPr>
            <a:lvl4pPr marL="1512888" indent="0">
              <a:defRPr lang="en-US" altLang="en-US"/>
            </a:lvl4pPr>
            <a:lvl5pPr marL="2016125" indent="0">
              <a:defRPr lang="en-US" altLang="en-US"/>
            </a:lvl5pPr>
          </a:lstStyle>
          <a:p>
            <a:pPr lvl="0" algn="ctr" defTabSz="1008062" eaLnBrk="1" hangingPunct="1"/>
            <a:fld id="{5F4B32B9-B9F7-4795-A9E0-8C459B427AEE}" type="footer">
              <a:rPr lang="zh-CN" altLang="en-US" sz="1500">
                <a:ea typeface="宋体" pitchFamily="2" charset="-122"/>
              </a:rPr>
              <a:t/>
            </a:fld>
            <a:endParaRPr lang="en-US" altLang="zh-CN" sz="1500">
              <a:ea typeface="宋体" pitchFamily="2" charset="-122"/>
            </a:endParaRPr>
          </a:p>
        </p:txBody>
      </p:sp>
      <p:sp>
        <p:nvSpPr>
          <p:cNvPr id="1314821" name="TextBox 1314820"/>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现场调查中相关法律问题共49页，您现在浏览的是第9页!</a:t>
            </a:r>
          </a:p>
        </p:txBody>
      </p:sp>
    </p:spTree>
  </p:cSld>
  <p:clrMapOvr>
    <a:masterClrMapping/>
  </p:clrMapOvr>
  <p:transition spd="med">
    <p:wipe dir="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93666" name=""/>
          <p:cNvSpPr/>
          <p:nvPr/>
        </p:nvSpPr>
        <p:spPr>
          <a:xfrm>
            <a:off x="685800" y="1143000"/>
            <a:ext cx="8229600" cy="4913312"/>
          </a:xfrm>
          <a:prstGeom prst="rect">
            <a:avLst/>
          </a:prstGeom>
          <a:noFill/>
          <a:ln>
            <a:noFill/>
            <a:miter lim="800000"/>
          </a:ln>
          <a:effectLst/>
        </p:spPr>
        <p:txBody>
          <a:bodyPr>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lvl="0" eaLnBrk="1" hangingPunct="1">
              <a:lnSpc>
                <a:spcPct val="90000"/>
              </a:lnSpc>
              <a:spcBef>
                <a:spcPct val="20000"/>
              </a:spcBef>
              <a:buClr>
                <a:schemeClr val="tx1"/>
              </a:buClr>
              <a:buFont typeface="Wingdings" pitchFamily="2" charset="2"/>
            </a:pPr>
            <a:r>
              <a:rPr kumimoji="1" lang="zh-CN" altLang="en-US" sz="4000" b="1">
                <a:ea typeface="宋体" pitchFamily="2" charset="-122"/>
              </a:rPr>
              <a:t>未加修订的传染病防治法</a:t>
            </a:r>
            <a:endParaRPr kumimoji="1" lang="zh-CN" altLang="en-US" sz="4000" b="1">
              <a:ea typeface="宋体" pitchFamily="2" charset="-122"/>
            </a:endParaRPr>
          </a:p>
          <a:p>
            <a:pPr lvl="0" eaLnBrk="1" hangingPunct="1">
              <a:lnSpc>
                <a:spcPct val="90000"/>
              </a:lnSpc>
              <a:spcBef>
                <a:spcPct val="20000"/>
              </a:spcBef>
              <a:buClr>
                <a:schemeClr val="tx1"/>
              </a:buClr>
              <a:buFont typeface="Wingdings" pitchFamily="2" charset="2"/>
              <a:buChar char="Ø"/>
            </a:pPr>
            <a:r>
              <a:rPr kumimoji="1" lang="zh-CN" altLang="en-US" sz="4000" b="1">
                <a:ea typeface="宋体" pitchFamily="2" charset="-122"/>
              </a:rPr>
              <a:t>不能与科学的发展同步</a:t>
            </a:r>
            <a:endParaRPr kumimoji="1" lang="zh-CN" altLang="en-US" sz="4000" b="1">
              <a:ea typeface="宋体" pitchFamily="2" charset="-122"/>
            </a:endParaRPr>
          </a:p>
          <a:p>
            <a:pPr lvl="0" eaLnBrk="1" hangingPunct="1">
              <a:lnSpc>
                <a:spcPct val="90000"/>
              </a:lnSpc>
              <a:spcBef>
                <a:spcPct val="20000"/>
              </a:spcBef>
              <a:buClr>
                <a:schemeClr val="tx1"/>
              </a:buClr>
              <a:buFont typeface="Wingdings" pitchFamily="2" charset="2"/>
              <a:buChar char="Ø"/>
            </a:pPr>
            <a:r>
              <a:rPr kumimoji="1" lang="zh-CN" altLang="en-US" sz="4000" b="1">
                <a:ea typeface="宋体" pitchFamily="2" charset="-122"/>
              </a:rPr>
              <a:t>缺乏执行公共卫生权力的程序性</a:t>
            </a:r>
            <a:endParaRPr kumimoji="1" lang="zh-CN" altLang="en-US" sz="4000" b="1">
              <a:ea typeface="宋体" pitchFamily="2" charset="-122"/>
            </a:endParaRPr>
          </a:p>
          <a:p>
            <a:pPr lvl="0" eaLnBrk="1" hangingPunct="1">
              <a:lnSpc>
                <a:spcPct val="90000"/>
              </a:lnSpc>
              <a:spcBef>
                <a:spcPct val="20000"/>
              </a:spcBef>
              <a:buClr>
                <a:schemeClr val="tx1"/>
              </a:buClr>
              <a:buFont typeface="Wingdings" pitchFamily="2" charset="2"/>
              <a:buChar char="Ø"/>
            </a:pPr>
            <a:r>
              <a:rPr kumimoji="1" lang="zh-CN" altLang="en-US" sz="4000" b="1">
                <a:ea typeface="宋体" pitchFamily="2" charset="-122"/>
              </a:rPr>
              <a:t>弱的隐私保护</a:t>
            </a:r>
            <a:endParaRPr kumimoji="1" lang="zh-CN" altLang="en-US" sz="4000" b="1">
              <a:ea typeface="宋体" pitchFamily="2" charset="-122"/>
            </a:endParaRPr>
          </a:p>
          <a:p>
            <a:pPr lvl="0" eaLnBrk="1" hangingPunct="1">
              <a:lnSpc>
                <a:spcPct val="90000"/>
              </a:lnSpc>
              <a:spcBef>
                <a:spcPct val="20000"/>
              </a:spcBef>
              <a:buClr>
                <a:schemeClr val="tx1"/>
              </a:buClr>
              <a:buFont typeface="Wingdings" pitchFamily="2" charset="2"/>
              <a:buChar char="Ø"/>
            </a:pPr>
            <a:r>
              <a:rPr kumimoji="1" lang="zh-CN" altLang="en-US" sz="4000" b="1">
                <a:ea typeface="宋体" pitchFamily="2" charset="-122"/>
              </a:rPr>
              <a:t>缺乏执行公共卫生权力的标准</a:t>
            </a:r>
            <a:endParaRPr kumimoji="1" lang="zh-CN" altLang="en-US" sz="4000" b="1">
              <a:ea typeface="宋体" pitchFamily="2" charset="-122"/>
            </a:endParaRPr>
          </a:p>
          <a:p>
            <a:pPr lvl="0" eaLnBrk="1" hangingPunct="1">
              <a:lnSpc>
                <a:spcPct val="90000"/>
              </a:lnSpc>
              <a:spcBef>
                <a:spcPct val="20000"/>
              </a:spcBef>
              <a:buClr>
                <a:schemeClr val="tx1"/>
              </a:buClr>
              <a:buFont typeface="Wingdings" pitchFamily="2" charset="2"/>
              <a:buChar char="Ø"/>
            </a:pPr>
            <a:r>
              <a:rPr kumimoji="1" lang="zh-CN" altLang="en-US" sz="4000" b="1">
                <a:ea typeface="宋体" pitchFamily="2" charset="-122"/>
              </a:rPr>
              <a:t>与现有的相关法律要求不一致</a:t>
            </a:r>
            <a:endParaRPr kumimoji="1" lang="zh-CN" altLang="en-US" sz="4000" b="1">
              <a:ea typeface="宋体" pitchFamily="2" charset="-122"/>
            </a:endParaRPr>
          </a:p>
          <a:p>
            <a:pPr lvl="0" eaLnBrk="1" hangingPunct="1">
              <a:spcBef>
                <a:spcPct val="50000"/>
              </a:spcBef>
            </a:pPr>
            <a:endParaRPr kumimoji="1" lang="zh-CN" altLang="en-US" sz="4000">
              <a:ea typeface="宋体" pitchFamily="2" charset="-122"/>
            </a:endParaRPr>
          </a:p>
        </p:txBody>
      </p:sp>
      <p:sp>
        <p:nvSpPr>
          <p:cNvPr id="1393667" name="Slide Number Placeholder 3"/>
          <p:cNvSpPr>
            <a:spLocks noGrp="1"/>
          </p:cNvSpPr>
          <p:nvPr>
            <p:ph type="sldNum" sz="quarter" idx="2"/>
          </p:nvPr>
        </p:nvSpPr>
        <p:spPr/>
        <p:txBody>
          <a:bodyPr/>
          <a:lstStyle/>
          <a:p>
            <a:pPr lvl="0" algn="r" defTabSz="1008062" eaLnBrk="1" hangingPunct="1"/>
            <a:fld id="{6B12E1F5-1811-43B4-8FFB-B5D40A541569}" type="slidenum">
              <a:rPr lang="zh-CN" altLang="en-US" sz="1500">
                <a:ea typeface="宋体" pitchFamily="2" charset="-122"/>
              </a:rPr>
              <a:t>10</a:t>
            </a:fld>
            <a:endParaRPr lang="en-US"/>
          </a:p>
        </p:txBody>
      </p:sp>
      <p:sp>
        <p:nvSpPr>
          <p:cNvPr id="1393668" name="Footer Placeholder 2"/>
          <p:cNvSpPr>
            <a:spLocks noGrp="1"/>
          </p:cNvSpPr>
          <p:nvPr>
            <p:ph type="ftr" sz="quarter" idx="1"/>
          </p:nvPr>
        </p:nvSpPr>
        <p:spPr/>
        <p:txBody>
          <a:bodyPr/>
          <a:lstStyle/>
          <a:p>
            <a:pPr lvl="0" algn="ctr" defTabSz="1008062" eaLnBrk="1" hangingPunct="1"/>
            <a:fld id="{DCBFB842-6634-47CD-81C0-55648E27A758}" type="footer">
              <a:rPr lang="zh-CN" altLang="en-US" sz="1500">
                <a:ea typeface="宋体" pitchFamily="2" charset="-122"/>
              </a:rPr>
              <a:t/>
            </a:fld>
            <a:endParaRPr lang="en-US" altLang="zh-CN" sz="1500">
              <a:ea typeface="宋体" pitchFamily="2" charset="-122"/>
            </a:endParaRPr>
          </a:p>
        </p:txBody>
      </p:sp>
      <p:sp>
        <p:nvSpPr>
          <p:cNvPr id="1393669" name="TextBox 1393668"/>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90595" name=""/>
          <p:cNvSpPr/>
          <p:nvPr/>
        </p:nvSpPr>
        <p:spPr>
          <a:xfrm>
            <a:off x="228600" y="304800"/>
            <a:ext cx="9220200" cy="7585075"/>
          </a:xfrm>
          <a:prstGeom prst="rect">
            <a:avLst/>
          </a:prstGeom>
          <a:noFill/>
          <a:ln>
            <a:noFill/>
            <a:miter lim="800000"/>
          </a:ln>
          <a:effectLst/>
        </p:spPr>
        <p:txBody>
          <a:bodyPr>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lvl="0" eaLnBrk="1" hangingPunct="1">
              <a:spcBef>
                <a:spcPct val="50000"/>
              </a:spcBef>
              <a:buSzPct val="220000"/>
              <a:buChar char="•"/>
            </a:pPr>
            <a:r>
              <a:rPr kumimoji="1" lang="zh-CN" altLang="en-US" sz="3600" b="1">
                <a:ea typeface="隶书" pitchFamily="49" charset="-122"/>
              </a:rPr>
              <a:t>新</a:t>
            </a:r>
            <a:r>
              <a:rPr kumimoji="1" lang="zh-CN" altLang="en-US" sz="3600" b="1">
                <a:latin typeface="隶书" pitchFamily="49" charset="-122"/>
                <a:ea typeface="隶书" pitchFamily="49" charset="-122"/>
              </a:rPr>
              <a:t>修订的传染病防治法给传染病防治工作创建了一个什么样的法律支持环境呢?</a:t>
            </a:r>
            <a:endParaRPr kumimoji="1" lang="zh-CN" altLang="en-US" sz="3600" b="1">
              <a:latin typeface="隶书" pitchFamily="49" charset="-122"/>
              <a:ea typeface="隶书" pitchFamily="49" charset="-122"/>
            </a:endParaRPr>
          </a:p>
          <a:p>
            <a:pPr lvl="0" eaLnBrk="1" hangingPunct="1">
              <a:spcBef>
                <a:spcPct val="50000"/>
              </a:spcBef>
              <a:buFont typeface="Wingdings" pitchFamily="2" charset="2"/>
              <a:buChar char="Ø"/>
            </a:pPr>
            <a:r>
              <a:rPr kumimoji="1" lang="zh-CN" altLang="en-US">
                <a:ea typeface="宋体" pitchFamily="2" charset="-122"/>
              </a:rPr>
              <a:t> </a:t>
            </a:r>
            <a:r>
              <a:rPr kumimoji="1" lang="zh-CN" altLang="en-US" sz="2800" b="1">
                <a:ea typeface="宋体" pitchFamily="2" charset="-122"/>
              </a:rPr>
              <a:t>具有法的理念：</a:t>
            </a:r>
            <a:endParaRPr kumimoji="1" lang="zh-CN" altLang="en-US" sz="2800" b="1">
              <a:ea typeface="宋体" pitchFamily="2" charset="-122"/>
            </a:endParaRPr>
          </a:p>
          <a:p>
            <a:pPr lvl="0" eaLnBrk="1" hangingPunct="1">
              <a:spcBef>
                <a:spcPct val="50000"/>
              </a:spcBef>
            </a:pPr>
            <a:r>
              <a:rPr kumimoji="1" lang="zh-CN" altLang="en-US">
                <a:ea typeface="宋体" pitchFamily="2" charset="-122"/>
              </a:rPr>
              <a:t>   </a:t>
            </a:r>
            <a:r>
              <a:rPr kumimoji="1" lang="zh-CN" altLang="en-US" b="1">
                <a:ea typeface="宋体" pitchFamily="2" charset="-122"/>
              </a:rPr>
              <a:t>法律关系主体的权利义务对等 ；法律面前人人平等（体现公平、公正的原则）；</a:t>
            </a:r>
            <a:endParaRPr kumimoji="1" lang="zh-CN" altLang="en-US" b="1">
              <a:ea typeface="宋体" pitchFamily="2" charset="-122"/>
            </a:endParaRPr>
          </a:p>
          <a:p>
            <a:pPr lvl="0" eaLnBrk="1" hangingPunct="1">
              <a:spcBef>
                <a:spcPct val="50000"/>
              </a:spcBef>
            </a:pPr>
            <a:r>
              <a:rPr kumimoji="1" lang="zh-CN" altLang="en-US" b="1">
                <a:ea typeface="宋体" pitchFamily="2" charset="-122"/>
              </a:rPr>
              <a:t>    政府、部门、单位和个人职责分明；</a:t>
            </a:r>
            <a:endParaRPr kumimoji="1" lang="zh-CN" altLang="en-US" b="1">
              <a:ea typeface="宋体" pitchFamily="2" charset="-122"/>
            </a:endParaRPr>
          </a:p>
          <a:p>
            <a:pPr lvl="0" eaLnBrk="1" hangingPunct="1">
              <a:spcBef>
                <a:spcPct val="50000"/>
              </a:spcBef>
            </a:pPr>
            <a:r>
              <a:rPr kumimoji="1" lang="zh-CN" altLang="en-US" b="1">
                <a:ea typeface="宋体" pitchFamily="2" charset="-122"/>
              </a:rPr>
              <a:t>    属地化管理；   </a:t>
            </a:r>
            <a:endParaRPr kumimoji="1" lang="zh-CN" altLang="en-US" b="1">
              <a:ea typeface="宋体" pitchFamily="2" charset="-122"/>
            </a:endParaRPr>
          </a:p>
          <a:p>
            <a:pPr lvl="0" eaLnBrk="1" hangingPunct="1">
              <a:spcBef>
                <a:spcPct val="50000"/>
              </a:spcBef>
            </a:pPr>
            <a:r>
              <a:rPr kumimoji="1" lang="zh-CN" altLang="en-US" b="1">
                <a:ea typeface="宋体" pitchFamily="2" charset="-122"/>
              </a:rPr>
              <a:t>    提供有效、综合和协调一致的疾病控制和快速应对能力；社会充分享有预防和控制潜在疾病流行的服务。</a:t>
            </a:r>
            <a:endParaRPr kumimoji="1" lang="zh-CN" altLang="en-US" b="1">
              <a:ea typeface="宋体" pitchFamily="2" charset="-122"/>
            </a:endParaRPr>
          </a:p>
          <a:p>
            <a:pPr lvl="0" eaLnBrk="1" hangingPunct="1">
              <a:spcBef>
                <a:spcPct val="50000"/>
              </a:spcBef>
              <a:buFont typeface="Wingdings" pitchFamily="2" charset="2"/>
              <a:buChar char="Ø"/>
            </a:pPr>
            <a:r>
              <a:rPr kumimoji="1" lang="zh-CN" altLang="en-US">
                <a:ea typeface="宋体" pitchFamily="2" charset="-122"/>
              </a:rPr>
              <a:t>  </a:t>
            </a:r>
            <a:r>
              <a:rPr kumimoji="1" lang="zh-CN" altLang="en-US" sz="2800" b="1">
                <a:ea typeface="宋体" pitchFamily="2" charset="-122"/>
              </a:rPr>
              <a:t>技术支持和应对措施的可操作性：</a:t>
            </a:r>
            <a:endParaRPr kumimoji="1" lang="zh-CN" altLang="en-US" sz="2800" b="1">
              <a:ea typeface="宋体" pitchFamily="2" charset="-122"/>
            </a:endParaRPr>
          </a:p>
          <a:p>
            <a:pPr lvl="0" eaLnBrk="1" hangingPunct="1">
              <a:spcBef>
                <a:spcPct val="50000"/>
              </a:spcBef>
            </a:pPr>
            <a:r>
              <a:rPr kumimoji="1" lang="zh-CN" altLang="en-US">
                <a:ea typeface="宋体" pitchFamily="2" charset="-122"/>
              </a:rPr>
              <a:t>     </a:t>
            </a:r>
            <a:r>
              <a:rPr kumimoji="1" lang="zh-CN" altLang="en-US" b="1">
                <a:ea typeface="宋体" pitchFamily="2" charset="-122"/>
              </a:rPr>
              <a:t>预防为主的体现；</a:t>
            </a:r>
            <a:endParaRPr kumimoji="1" lang="zh-CN" altLang="en-US" b="1">
              <a:ea typeface="宋体" pitchFamily="2" charset="-122"/>
            </a:endParaRPr>
          </a:p>
          <a:p>
            <a:pPr lvl="0" eaLnBrk="1" hangingPunct="1">
              <a:spcBef>
                <a:spcPct val="50000"/>
              </a:spcBef>
            </a:pPr>
            <a:r>
              <a:rPr kumimoji="1" lang="zh-CN" altLang="en-US" b="1">
                <a:ea typeface="宋体" pitchFamily="2" charset="-122"/>
              </a:rPr>
              <a:t>     分类管理在预防、疫情报告和公布、疫情控制中要充分体现；</a:t>
            </a:r>
            <a:endParaRPr kumimoji="1" lang="zh-CN" altLang="en-US" b="1">
              <a:ea typeface="宋体" pitchFamily="2" charset="-122"/>
            </a:endParaRPr>
          </a:p>
          <a:p>
            <a:pPr lvl="0" eaLnBrk="1" hangingPunct="1">
              <a:spcBef>
                <a:spcPct val="50000"/>
              </a:spcBef>
            </a:pPr>
            <a:r>
              <a:rPr kumimoji="1" lang="zh-CN" altLang="en-US" b="1">
                <a:ea typeface="宋体" pitchFamily="2" charset="-122"/>
              </a:rPr>
              <a:t>     原因不明传染病、新发传染病、非法定传染病要依法管理；</a:t>
            </a:r>
            <a:endParaRPr kumimoji="1" lang="zh-CN" altLang="en-US" b="1">
              <a:ea typeface="宋体" pitchFamily="2" charset="-122"/>
            </a:endParaRPr>
          </a:p>
          <a:p>
            <a:pPr lvl="0" eaLnBrk="1" hangingPunct="1">
              <a:spcBef>
                <a:spcPct val="50000"/>
              </a:spcBef>
            </a:pPr>
            <a:r>
              <a:rPr kumimoji="1" lang="zh-CN" altLang="en-US" b="1">
                <a:ea typeface="宋体" pitchFamily="2" charset="-122"/>
              </a:rPr>
              <a:t>     来自社会的信息要给予重视等。           </a:t>
            </a:r>
            <a:endParaRPr kumimoji="1" lang="zh-CN" altLang="en-US" b="1">
              <a:ea typeface="宋体" pitchFamily="2" charset="-122"/>
            </a:endParaRPr>
          </a:p>
        </p:txBody>
      </p:sp>
      <p:sp>
        <p:nvSpPr>
          <p:cNvPr id="1390596" name="Slide Number Placeholder 3"/>
          <p:cNvSpPr>
            <a:spLocks noGrp="1"/>
          </p:cNvSpPr>
          <p:nvPr>
            <p:ph type="sldNum" sz="quarter" idx="2"/>
          </p:nvPr>
        </p:nvSpPr>
        <p:spPr/>
        <p:txBody>
          <a:bodyPr/>
          <a:lstStyle/>
          <a:p>
            <a:pPr lvl="0" algn="r" defTabSz="1008062" eaLnBrk="1" hangingPunct="1"/>
            <a:fld id="{80E6AE99-A7F8-4C1E-AF6D-A6869D640D36}" type="slidenum">
              <a:rPr lang="zh-CN" altLang="en-US" sz="1500">
                <a:ea typeface="宋体" pitchFamily="2" charset="-122"/>
              </a:rPr>
              <a:t>11</a:t>
            </a:fld>
            <a:endParaRPr lang="en-US"/>
          </a:p>
        </p:txBody>
      </p:sp>
      <p:sp>
        <p:nvSpPr>
          <p:cNvPr id="1390597" name="Footer Placeholder 2"/>
          <p:cNvSpPr>
            <a:spLocks noGrp="1"/>
          </p:cNvSpPr>
          <p:nvPr>
            <p:ph type="ftr" sz="quarter" idx="1"/>
          </p:nvPr>
        </p:nvSpPr>
        <p:spPr/>
        <p:txBody>
          <a:bodyPr/>
          <a:lstStyle/>
          <a:p>
            <a:pPr lvl="0" algn="ctr" defTabSz="1008062" eaLnBrk="1" hangingPunct="1"/>
            <a:fld id="{B8F9749B-1D0A-465D-B082-0F5437D9EE25}" type="footer">
              <a:rPr lang="zh-CN" altLang="en-US" sz="1500">
                <a:ea typeface="宋体" pitchFamily="2" charset="-122"/>
              </a:rPr>
              <a:t/>
            </a:fld>
            <a:endParaRPr lang="en-US" altLang="zh-CN" sz="1500">
              <a:ea typeface="宋体" pitchFamily="2" charset="-122"/>
            </a:endParaRPr>
          </a:p>
        </p:txBody>
      </p:sp>
      <p:sp>
        <p:nvSpPr>
          <p:cNvPr id="1390598" name="TextBox 1390597"/>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00482" name=""/>
          <p:cNvSpPr/>
          <p:nvPr>
            <p:ph type="title"/>
          </p:nvPr>
        </p:nvSpPr>
        <p:spPr>
          <a:xfrm>
            <a:off x="1028700" y="0"/>
            <a:ext cx="7964488" cy="990600"/>
          </a:xfrm>
          <a:prstGeom prst="rect">
            <a:avLst/>
          </a:prstGeom>
          <a:noFill/>
          <a:ln>
            <a:miter lim="800000"/>
          </a:ln>
        </p:spPr>
        <p:txBody>
          <a:bodyPr anchor="ctr" anchorCtr="0"/>
          <a:lstStyle>
            <a:lvl1pPr marL="0" indent="0" algn="ctr" defTabSz="1008062" rtl="0" eaLnBrk="1" fontAlgn="base" hangingPunct="1">
              <a:lnSpc>
                <a:spcPct val="100000"/>
              </a:lnSpc>
              <a:spcBef>
                <a:spcPct val="0"/>
              </a:spcBef>
              <a:spcAft>
                <a:spcPct val="0"/>
              </a:spcAft>
              <a:buClrTx/>
              <a:buSzTx/>
              <a:buFontTx/>
              <a:buNone/>
              <a:defRPr kumimoji="1" lang="en-US" altLang="en-US" sz="49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lang="zh-CN" altLang="en-US" sz="6400" b="1">
                <a:solidFill>
                  <a:schemeClr val="tx1"/>
                </a:solidFill>
                <a:ea typeface="隶书" pitchFamily="49" charset="-122"/>
              </a:rPr>
              <a:t>六、</a:t>
            </a:r>
            <a:r>
              <a:rPr lang="zh-CN" altLang="en-US" sz="6000" b="1">
                <a:solidFill>
                  <a:schemeClr val="tx1"/>
                </a:solidFill>
                <a:ea typeface="隶书" pitchFamily="49" charset="-122"/>
              </a:rPr>
              <a:t>疫情报告的责任</a:t>
            </a:r>
            <a:endParaRPr lang="zh-CN" altLang="en-US" sz="6000" b="1">
              <a:solidFill>
                <a:schemeClr val="tx1"/>
              </a:solidFill>
              <a:ea typeface="隶书" pitchFamily="49" charset="-122"/>
            </a:endParaRPr>
          </a:p>
        </p:txBody>
      </p:sp>
      <p:sp>
        <p:nvSpPr>
          <p:cNvPr id="1300483" name=""/>
          <p:cNvSpPr/>
          <p:nvPr>
            <p:ph type="body" idx="4294967295"/>
          </p:nvPr>
        </p:nvSpPr>
        <p:spPr>
          <a:xfrm>
            <a:off x="228600" y="1066800"/>
            <a:ext cx="9220200" cy="5975350"/>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lnSpc>
                <a:spcPct val="90000"/>
              </a:lnSpc>
              <a:buSzTx/>
              <a:buFont typeface="Wingdings" pitchFamily="2" charset="2"/>
              <a:buChar char="Ø"/>
            </a:pPr>
            <a:r>
              <a:rPr lang="zh-CN" altLang="en-US" sz="3200" b="1"/>
              <a:t>疫情报告的目的</a:t>
            </a:r>
            <a:endParaRPr lang="zh-CN" altLang="en-US" sz="3200" b="1"/>
          </a:p>
          <a:p>
            <a:pPr lvl="0">
              <a:lnSpc>
                <a:spcPct val="90000"/>
              </a:lnSpc>
              <a:buNone/>
            </a:pPr>
            <a:r>
              <a:rPr lang="zh-CN" altLang="en-US" sz="2800"/>
              <a:t>    </a:t>
            </a:r>
            <a:r>
              <a:rPr lang="zh-CN" altLang="en-US" sz="2800" b="1"/>
              <a:t>疫情报告的及时准确，直接关系到传染病预防控制措施采取，也是及时采取处理，控制措施的重要前提，只有建立起一整套完整的传染病疫情报告制度，并能保证其正常运转，才能保证信息的畅通。</a:t>
            </a:r>
            <a:endParaRPr lang="zh-CN" altLang="en-US" sz="2800" b="1"/>
          </a:p>
          <a:p>
            <a:pPr lvl="0">
              <a:lnSpc>
                <a:spcPct val="90000"/>
              </a:lnSpc>
              <a:buSzTx/>
              <a:buFont typeface="Wingdings" pitchFamily="2" charset="2"/>
              <a:buChar char="Ø"/>
            </a:pPr>
            <a:r>
              <a:rPr lang="zh-CN" altLang="en-US" sz="2800" b="1"/>
              <a:t>疫情报告的相关法律及责任</a:t>
            </a:r>
            <a:endParaRPr lang="zh-CN" altLang="en-US" sz="2800" b="1"/>
          </a:p>
          <a:p>
            <a:pPr lvl="0">
              <a:lnSpc>
                <a:spcPct val="90000"/>
              </a:lnSpc>
              <a:buNone/>
            </a:pPr>
            <a:r>
              <a:rPr lang="zh-CN" altLang="en-US" sz="2800" b="1"/>
              <a:t>    《突发公共卫生事件与传染病疫情监测信息报告管理办法》规定，任何单位和个人必须按照规定及时、如实报告突发公共卫生事件与传染病疫情信息，不得瞒报、缓报、谎报或授意他人瞒报、缓报、谎报。</a:t>
            </a:r>
            <a:endParaRPr lang="zh-CN" altLang="en-US" sz="2800" b="1"/>
          </a:p>
          <a:p>
            <a:pPr lvl="0">
              <a:lnSpc>
                <a:spcPct val="90000"/>
              </a:lnSpc>
              <a:buSzTx/>
              <a:buFont typeface="Wingdings" pitchFamily="2" charset="2"/>
              <a:buChar char="Ø"/>
            </a:pPr>
            <a:r>
              <a:rPr lang="zh-CN" altLang="en-US" sz="2800" b="1"/>
              <a:t>疫情报告的责任人</a:t>
            </a:r>
            <a:endParaRPr lang="zh-CN" altLang="en-US" sz="2800" b="1"/>
          </a:p>
          <a:p>
            <a:pPr lvl="0">
              <a:lnSpc>
                <a:spcPct val="90000"/>
              </a:lnSpc>
              <a:buNone/>
            </a:pPr>
            <a:r>
              <a:rPr lang="zh-CN" altLang="en-US" sz="2800" b="1"/>
              <a:t>    执行职务的医护人员和检疫人员、疾病预防控制人员、乡村医生、个体开业医生都是疫情报告责任人；各级各类医疗卫生机构和疾病预防控制为疫情报告责任单位。</a:t>
            </a:r>
            <a:endParaRPr lang="zh-CN" altLang="en-US" sz="2800" b="1"/>
          </a:p>
          <a:p>
            <a:pPr lvl="0">
              <a:lnSpc>
                <a:spcPct val="90000"/>
              </a:lnSpc>
              <a:buChar char="•"/>
            </a:pPr>
            <a:endParaRPr lang="zh-CN" altLang="en-US" sz="2800" b="1"/>
          </a:p>
        </p:txBody>
      </p:sp>
      <p:sp>
        <p:nvSpPr>
          <p:cNvPr id="1300484" name="Slide Number Placeholder 5"/>
          <p:cNvSpPr>
            <a:spLocks noGrp="1"/>
          </p:cNvSpPr>
          <p:nvPr>
            <p:ph type="sldNum" sz="quarter" idx="4"/>
          </p:nvPr>
        </p:nvSpPr>
        <p:spPr/>
        <p:txBody>
          <a:bodyPr/>
          <a:lstStyle/>
          <a:p>
            <a:pPr lvl="0" algn="r" defTabSz="1008062" eaLnBrk="1" hangingPunct="1"/>
            <a:fld id="{82E958C2-B0F4-4F16-85FF-17FC0D187C00}" type="slidenum">
              <a:rPr lang="zh-CN" altLang="en-US" sz="1500">
                <a:ea typeface="宋体" pitchFamily="2" charset="-122"/>
              </a:rPr>
              <a:t>12</a:t>
            </a:fld>
            <a:endParaRPr lang="en-US"/>
          </a:p>
        </p:txBody>
      </p:sp>
      <p:sp>
        <p:nvSpPr>
          <p:cNvPr id="1300485" name="Footer Placeholder 4"/>
          <p:cNvSpPr>
            <a:spLocks noGrp="1"/>
          </p:cNvSpPr>
          <p:nvPr>
            <p:ph type="ftr" sz="quarter" idx="3"/>
          </p:nvPr>
        </p:nvSpPr>
        <p:spPr/>
        <p:txBody>
          <a:bodyPr/>
          <a:lstStyle/>
          <a:p>
            <a:pPr lvl="0" algn="ctr" defTabSz="1008062" eaLnBrk="1" hangingPunct="1"/>
            <a:fld id="{378F7B8D-F685-4945-9F4D-F8BF84EE9DFD}" type="footer">
              <a:rPr lang="zh-CN" altLang="en-US" sz="1500">
                <a:ea typeface="宋体" pitchFamily="2" charset="-122"/>
              </a:rPr>
              <a:t/>
            </a:fld>
            <a:endParaRPr lang="en-US" altLang="zh-CN" sz="1500">
              <a:ea typeface="宋体" pitchFamily="2" charset="-122"/>
            </a:endParaRPr>
          </a:p>
        </p:txBody>
      </p:sp>
      <p:sp>
        <p:nvSpPr>
          <p:cNvPr id="1300486" name="TextBox 1300485"/>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现场调查中相关法律问题共49页，您现在浏览的是第12页!</a:t>
            </a:r>
          </a:p>
        </p:txBody>
      </p:sp>
    </p:spTree>
  </p:cSld>
  <p:clrMapOvr>
    <a:masterClrMapping/>
  </p:clrMapOvr>
  <p:transition spd="med">
    <p:wipe dir="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350662" name=""/>
          <p:cNvPicPr/>
          <p:nvPr/>
        </p:nvPicPr>
        <p:blipFill>
          <a:blip r:embed="rId3"/>
          <a:stretch>
            <a:fillRect/>
          </a:stretch>
        </p:blipFill>
        <p:spPr>
          <a:xfrm>
            <a:off x="630238" y="1901825"/>
            <a:ext cx="9091612" cy="4856162"/>
          </a:xfrm>
          <a:prstGeom prst="rect">
            <a:avLst/>
          </a:prstGeom>
          <a:noFill/>
          <a:ln>
            <a:miter lim="800000"/>
          </a:ln>
        </p:spPr>
      </p:pic>
      <p:graphicFrame>
        <p:nvGraphicFramePr>
          <p:cNvPr id="1350833" name=""/>
          <p:cNvGraphicFramePr>
            <a:graphicFrameLocks noGrp="1"/>
          </p:cNvGraphicFramePr>
          <p:nvPr>
            <p:ph/>
          </p:nvPr>
        </p:nvGraphicFramePr>
        <p:xfrm>
          <a:off x="522288" y="439738"/>
          <a:ext cx="8445500" cy="6659562"/>
        </p:xfrm>
        <a:graphic>
          <a:graphicData uri="http://schemas.openxmlformats.org/drawingml/2006/table">
            <a:tbl>
              <a:tblPr/>
              <a:tblGrid>
                <a:gridCol w="822325"/>
                <a:gridCol w="3128962"/>
                <a:gridCol w="1792288"/>
                <a:gridCol w="2701925"/>
              </a:tblGrid>
              <a:tr h="1462088">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en-US" altLang="zh-CN" sz="1900">
                          <a:ea typeface="Times New Roman" charset="0"/>
                        </a:rPr>
                        <a:t>1999</a:t>
                      </a:r>
                      <a:endParaRPr lang="en-US" altLang="zh-CN"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食物中毒事故处理办法</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第五、六、七、八条</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发生单位、接受食物中毒治疗单位、县级以上地方人民政府卫生行政部门</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r>
              <a:tr h="884238">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en-US" altLang="zh-CN" sz="1900">
                          <a:ea typeface="Times New Roman" charset="0"/>
                        </a:rPr>
                        <a:t>2001</a:t>
                      </a:r>
                      <a:endParaRPr lang="en-US" altLang="zh-CN"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放射事故管理规定</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第八、九条</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发生单位或个人、卫生部门、公安机关</a:t>
                      </a:r>
                      <a:endParaRPr lang="zh-CN" altLang="en-US" sz="1900"/>
                    </a:p>
                  </a:txBody>
                  <a:tcPr marL="97393" marR="97393" marT="48697" marB="48697">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r>
              <a:tr h="1143000">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en-US" altLang="zh-CN" sz="1900">
                          <a:ea typeface="Times New Roman" charset="0"/>
                        </a:rPr>
                        <a:t>2002</a:t>
                      </a:r>
                      <a:endParaRPr lang="en-US" altLang="zh-CN"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职业病危害事故调查处理办法</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第六、八条</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发生事故的用人单位、接诊医疗卫生机构、卫生行政部门</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r>
              <a:tr h="1308100">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en-US" altLang="zh-CN" sz="1900">
                          <a:ea typeface="Times New Roman" charset="0"/>
                        </a:rPr>
                        <a:t>2003</a:t>
                      </a:r>
                      <a:endParaRPr lang="en-US" altLang="zh-CN"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突发公共卫生事件应急条例</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第十九、</a:t>
                      </a:r>
                      <a:endParaRPr lang="zh-CN" altLang="en-US" sz="1900">
                        <a:ea typeface="Times New Roman" charset="0"/>
                      </a:endParaRPr>
                    </a:p>
                    <a:p>
                      <a:pPr lvl="0" eaLnBrk="0" hangingPunct="0">
                        <a:spcBef>
                          <a:spcPct val="0"/>
                        </a:spcBef>
                        <a:buClrTx/>
                        <a:buSzTx/>
                        <a:buFontTx/>
                        <a:buNone/>
                      </a:pPr>
                      <a:r>
                        <a:rPr lang="zh-CN" altLang="en-US" sz="1900">
                          <a:ea typeface="Times New Roman" charset="0"/>
                        </a:rPr>
                        <a:t>二十条</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突发事件发生单位、医疗卫生机构、卫生行政部门、人民政府</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r>
              <a:tr h="704850">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en-US" altLang="zh-CN" sz="1900">
                          <a:ea typeface="Times New Roman" charset="0"/>
                        </a:rPr>
                        <a:t>2003</a:t>
                      </a:r>
                      <a:endParaRPr lang="en-US" altLang="zh-CN"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传染性“非典”型肺炎管理办法</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第九至第十三条</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卫生行政部门及医疗卫生机构</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r>
              <a:tr h="1157288">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en-US" altLang="zh-CN" sz="1900">
                          <a:ea typeface="Times New Roman" charset="0"/>
                        </a:rPr>
                        <a:t>2004</a:t>
                      </a:r>
                      <a:endParaRPr lang="en-US" altLang="zh-CN"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突发公共卫生事件和传染病疫情监测信息报告管理办法</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 </a:t>
                      </a:r>
                      <a:endParaRPr lang="en-US" altLang="zh-CN"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c>
                  <a:txBody>
                    <a:bodyPr vert="horz" wrap="square" lIns="97393" tIns="48697" rIns="97393" bIns="48697" anchor="ctr" anchorCtr="0">
                      <a:noAutofit/>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1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26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2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0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000" b="0" i="0" u="none" baseline="0">
                          <a:solidFill>
                            <a:schemeClr val="tx1"/>
                          </a:solidFill>
                          <a:latin typeface="Times New Roman" charset="0"/>
                          <a:ea typeface="宋体" pitchFamily="2" charset="-122"/>
                        </a:defRPr>
                      </a:lvl5pPr>
                    </a:lstStyle>
                    <a:p>
                      <a:pPr lvl="0" eaLnBrk="0" hangingPunct="0">
                        <a:spcBef>
                          <a:spcPct val="0"/>
                        </a:spcBef>
                        <a:buClrTx/>
                        <a:buSzTx/>
                        <a:buFontTx/>
                        <a:buNone/>
                      </a:pPr>
                      <a:r>
                        <a:rPr lang="zh-CN" altLang="en-US" sz="1900">
                          <a:ea typeface="Times New Roman" charset="0"/>
                        </a:rPr>
                        <a:t>突发事件发生单位、医疗卫生机构、卫生行政部门</a:t>
                      </a:r>
                      <a:endParaRPr lang="zh-CN" altLang="en-US" sz="1900"/>
                    </a:p>
                  </a:txBody>
                  <a:tcPr marL="97393" marR="97393" marT="48697" marB="48697" anchor="ctr">
                    <a:lnL w="12700" cap="rnd">
                      <a:solidFill>
                        <a:srgbClr val="007A77"/>
                      </a:solidFill>
                      <a:miter lim="800000"/>
                    </a:lnL>
                    <a:lnR w="12700" cap="rnd">
                      <a:solidFill>
                        <a:srgbClr val="007A77"/>
                      </a:solidFill>
                      <a:miter lim="800000"/>
                    </a:lnR>
                    <a:lnT w="12700" cap="rnd">
                      <a:solidFill>
                        <a:srgbClr val="007A77"/>
                      </a:solidFill>
                      <a:miter lim="800000"/>
                    </a:lnT>
                    <a:lnB w="12700" cap="rnd">
                      <a:solidFill>
                        <a:srgbClr val="007A77"/>
                      </a:solidFill>
                      <a:miter lim="800000"/>
                    </a:lnB>
                    <a:noFill/>
                  </a:tcPr>
                </a:tc>
              </a:tr>
            </a:tbl>
          </a:graphicData>
        </a:graphic>
      </p:graphicFrame>
      <p:sp>
        <p:nvSpPr>
          <p:cNvPr id="1350834" name="Slide Number Placeholder 3"/>
          <p:cNvSpPr>
            <a:spLocks noGrp="1"/>
          </p:cNvSpPr>
          <p:nvPr>
            <p:ph type="sldNum" sz="quarter" idx="2"/>
          </p:nvPr>
        </p:nvSpPr>
        <p:spPr/>
        <p:txBody>
          <a:bodyPr/>
          <a:lstStyle/>
          <a:p>
            <a:pPr lvl="0" algn="r" defTabSz="1008062" eaLnBrk="1" hangingPunct="1"/>
            <a:fld id="{DB4AD7D4-7415-45F0-9F8D-0925688C8542}" type="slidenum">
              <a:rPr lang="zh-CN" altLang="en-US" sz="1500">
                <a:ea typeface="宋体" pitchFamily="2" charset="-122"/>
              </a:rPr>
              <a:t>13</a:t>
            </a:fld>
            <a:endParaRPr lang="en-US"/>
          </a:p>
        </p:txBody>
      </p:sp>
      <p:sp>
        <p:nvSpPr>
          <p:cNvPr id="1350835" name="Footer Placeholder 2"/>
          <p:cNvSpPr>
            <a:spLocks noGrp="1"/>
          </p:cNvSpPr>
          <p:nvPr>
            <p:ph type="ftr" sz="quarter" idx="1"/>
          </p:nvPr>
        </p:nvSpPr>
        <p:spPr/>
        <p:txBody>
          <a:bodyPr/>
          <a:lstStyle/>
          <a:p>
            <a:pPr lvl="0" algn="ctr" defTabSz="1008062" eaLnBrk="1" hangingPunct="1"/>
            <a:fld id="{9FE8966E-2D8E-4242-B48C-34D69C289A37}" type="footer">
              <a:rPr lang="zh-CN" altLang="en-US" sz="1500">
                <a:ea typeface="宋体" pitchFamily="2" charset="-122"/>
              </a:rPr>
              <a:t/>
            </a:fld>
            <a:endParaRPr lang="en-US" altLang="zh-CN" sz="1500">
              <a:ea typeface="宋体" pitchFamily="2" charset="-122"/>
            </a:endParaRPr>
          </a:p>
        </p:txBody>
      </p:sp>
      <p:sp>
        <p:nvSpPr>
          <p:cNvPr id="1350836" name="TextBox 1350835"/>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现场调查中相关法律问题共49页，您现在浏览的是第13页!</a:t>
            </a:r>
          </a:p>
        </p:txBody>
      </p:sp>
    </p:spTree>
  </p:cSld>
  <p:clrMapOvr>
    <a:masterClrMapping/>
  </p:clrMapOvr>
  <p:transition spd="med">
    <p:wipe dir="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02530" name=""/>
          <p:cNvSpPr/>
          <p:nvPr>
            <p:ph type="title"/>
          </p:nvPr>
        </p:nvSpPr>
        <p:spPr>
          <a:xfrm>
            <a:off x="1570038" y="238125"/>
            <a:ext cx="7453312" cy="977900"/>
          </a:xfrm>
          <a:prstGeom prst="rect">
            <a:avLst/>
          </a:prstGeom>
          <a:noFill/>
          <a:ln>
            <a:miter lim="800000"/>
          </a:ln>
        </p:spPr>
        <p:txBody>
          <a:bodyPr anchor="ctr" anchorCtr="0"/>
          <a:lstStyle>
            <a:lvl1pPr marL="0" indent="0" algn="ctr" defTabSz="1008062" rtl="0" eaLnBrk="1" fontAlgn="base" hangingPunct="1">
              <a:lnSpc>
                <a:spcPct val="100000"/>
              </a:lnSpc>
              <a:spcBef>
                <a:spcPct val="0"/>
              </a:spcBef>
              <a:spcAft>
                <a:spcPct val="0"/>
              </a:spcAft>
              <a:buClrTx/>
              <a:buSzTx/>
              <a:buFontTx/>
              <a:buNone/>
              <a:defRPr kumimoji="1" lang="en-US" altLang="en-US" sz="49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lang="zh-CN" altLang="en-US" sz="5100">
                <a:solidFill>
                  <a:schemeClr val="tx1"/>
                </a:solidFill>
                <a:ea typeface="隶书" pitchFamily="49" charset="-122"/>
              </a:rPr>
              <a:t>流行病学调查的法律责任</a:t>
            </a:r>
            <a:endParaRPr lang="zh-CN" altLang="en-US" sz="5100">
              <a:solidFill>
                <a:schemeClr val="tx1"/>
              </a:solidFill>
              <a:ea typeface="隶书" pitchFamily="49" charset="-122"/>
            </a:endParaRPr>
          </a:p>
        </p:txBody>
      </p:sp>
      <p:sp>
        <p:nvSpPr>
          <p:cNvPr id="1302531" name=""/>
          <p:cNvSpPr/>
          <p:nvPr>
            <p:ph type="body" idx="4294967295"/>
          </p:nvPr>
        </p:nvSpPr>
        <p:spPr>
          <a:xfrm>
            <a:off x="266700" y="1268412"/>
            <a:ext cx="8969375" cy="5773738"/>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r>
              <a:rPr lang="zh-CN" altLang="en-US" b="1"/>
              <a:t>反应：</a:t>
            </a:r>
            <a:endParaRPr lang="zh-CN" altLang="en-US" b="1"/>
          </a:p>
          <a:p>
            <a:pPr lvl="2">
              <a:buFont typeface="Wingdings" pitchFamily="2" charset="2"/>
              <a:buChar char="Ø"/>
            </a:pPr>
            <a:r>
              <a:rPr lang="zh-CN" altLang="en-US" b="1"/>
              <a:t> </a:t>
            </a:r>
            <a:r>
              <a:rPr lang="zh-CN" altLang="en-US" sz="2800" b="1"/>
              <a:t>美国：暴发疫情，要立即到现场；</a:t>
            </a:r>
            <a:endParaRPr lang="zh-CN" altLang="en-US" sz="2800" b="1"/>
          </a:p>
          <a:p>
            <a:pPr lvl="2">
              <a:buNone/>
            </a:pPr>
            <a:r>
              <a:rPr lang="zh-CN" altLang="en-US" sz="2800" b="1"/>
              <a:t>              其它疫情</a:t>
            </a:r>
            <a:r>
              <a:rPr lang="en-US" altLang="zh-CN" sz="2800" b="1"/>
              <a:t>72</a:t>
            </a:r>
            <a:r>
              <a:rPr lang="zh-CN" altLang="en-US" sz="2800" b="1"/>
              <a:t>小时到现场。</a:t>
            </a:r>
            <a:endParaRPr lang="zh-CN" altLang="en-US" sz="2800" b="1"/>
          </a:p>
          <a:p>
            <a:pPr lvl="2">
              <a:buSzTx/>
              <a:buFont typeface="Wingdings" pitchFamily="2" charset="2"/>
              <a:buChar char="Ø"/>
            </a:pPr>
            <a:r>
              <a:rPr lang="zh-CN" altLang="en-US" sz="2800" b="1"/>
              <a:t> 我国：立即、及时赴现场调查处理。 </a:t>
            </a:r>
            <a:endParaRPr lang="zh-CN" altLang="en-US" sz="2800" b="1"/>
          </a:p>
          <a:p>
            <a:pPr lvl="2">
              <a:buFont typeface="Wingdings" pitchFamily="2" charset="2"/>
              <a:buChar char="Ø"/>
            </a:pPr>
            <a:r>
              <a:rPr lang="zh-CN" altLang="en-US" sz="2800" b="1"/>
              <a:t>应急条例第三十九条规定：接到报告的疾病预防控制机构应当立即对受到危害的人员进行调查，根据需要采取必要的控制措施</a:t>
            </a:r>
            <a:endParaRPr lang="zh-CN" altLang="en-US" sz="2800" b="1"/>
          </a:p>
          <a:p>
            <a:pPr lvl="2">
              <a:buFont typeface="Wingdings" pitchFamily="2" charset="2"/>
              <a:buChar char="Ø"/>
            </a:pPr>
            <a:r>
              <a:rPr lang="zh-CN" altLang="en-US" sz="2800" b="1"/>
              <a:t>传染病法第四十条规定：疾病预防控制机构发现传染病疫情或者接到传染病疫情报告时，应当及时对疫情进行流行病学调查。</a:t>
            </a:r>
            <a:endParaRPr lang="zh-CN" altLang="en-US" sz="2800" b="1"/>
          </a:p>
          <a:p>
            <a:pPr lvl="2">
              <a:buNone/>
            </a:pPr>
            <a:r>
              <a:rPr lang="zh-CN" altLang="en-US" sz="2800" b="1"/>
              <a:t>并采取必要的措施：  </a:t>
            </a:r>
            <a:endParaRPr lang="zh-CN" altLang="en-US" sz="2800" b="1"/>
          </a:p>
          <a:p>
            <a:pPr lvl="0"/>
            <a:endParaRPr lang="zh-CN" altLang="en-US" sz="2800" b="1"/>
          </a:p>
        </p:txBody>
      </p:sp>
      <p:sp>
        <p:nvSpPr>
          <p:cNvPr id="1302532" name="Slide Number Placeholder 5"/>
          <p:cNvSpPr>
            <a:spLocks noGrp="1"/>
          </p:cNvSpPr>
          <p:nvPr>
            <p:ph type="sldNum" sz="quarter" idx="4"/>
          </p:nvPr>
        </p:nvSpPr>
        <p:spPr/>
        <p:txBody>
          <a:bodyPr/>
          <a:lstStyle/>
          <a:p>
            <a:pPr lvl="0" algn="r" defTabSz="1008062" eaLnBrk="1" hangingPunct="1"/>
            <a:fld id="{826C009F-879F-44FD-82A0-12B566BFE8FE}" type="slidenum">
              <a:rPr lang="zh-CN" altLang="en-US" sz="1500">
                <a:ea typeface="宋体" pitchFamily="2" charset="-122"/>
              </a:rPr>
              <a:t>14</a:t>
            </a:fld>
            <a:endParaRPr lang="en-US"/>
          </a:p>
        </p:txBody>
      </p:sp>
      <p:sp>
        <p:nvSpPr>
          <p:cNvPr id="1302533" name="Footer Placeholder 4"/>
          <p:cNvSpPr>
            <a:spLocks noGrp="1"/>
          </p:cNvSpPr>
          <p:nvPr>
            <p:ph type="ftr" sz="quarter" idx="3"/>
          </p:nvPr>
        </p:nvSpPr>
        <p:spPr/>
        <p:txBody>
          <a:bodyPr/>
          <a:lstStyle/>
          <a:p>
            <a:pPr lvl="0" algn="ctr" defTabSz="1008062" eaLnBrk="1" hangingPunct="1"/>
            <a:fld id="{A5A1B528-7D1A-4A1D-A870-5C82855BA1BA}" type="footer">
              <a:rPr lang="zh-CN" altLang="en-US" sz="1500">
                <a:ea typeface="宋体" pitchFamily="2" charset="-122"/>
              </a:rPr>
              <a:t/>
            </a:fld>
            <a:endParaRPr lang="en-US" altLang="zh-CN" sz="1500">
              <a:ea typeface="宋体" pitchFamily="2" charset="-122"/>
            </a:endParaRPr>
          </a:p>
        </p:txBody>
      </p:sp>
      <p:sp>
        <p:nvSpPr>
          <p:cNvPr id="1302534" name="TextBox 1302533"/>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现场调查中相关法律问题共49页，您现在浏览的是第14页!</a:t>
            </a:r>
          </a:p>
        </p:txBody>
      </p:sp>
    </p:spTree>
  </p:cSld>
  <p:clrMapOvr>
    <a:masterClrMapping/>
  </p:clrMapOvr>
  <p:transition spd="med">
    <p:wipe dir="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24034" name=""/>
          <p:cNvSpPr/>
          <p:nvPr>
            <p:ph type="title"/>
          </p:nvPr>
        </p:nvSpPr>
        <p:spPr>
          <a:xfrm>
            <a:off x="1570038" y="238125"/>
            <a:ext cx="7453312" cy="727075"/>
          </a:xfrm>
          <a:prstGeom prst="rect">
            <a:avLst/>
          </a:prstGeom>
          <a:noFill/>
          <a:ln>
            <a:miter lim="800000"/>
          </a:ln>
        </p:spPr>
        <p:txBody>
          <a:bodyPr anchor="ctr" anchorCtr="0"/>
          <a:lstStyle>
            <a:lvl1pPr marL="0" indent="0" algn="ctr" defTabSz="1008062" rtl="0" eaLnBrk="1" fontAlgn="base" hangingPunct="1">
              <a:lnSpc>
                <a:spcPct val="100000"/>
              </a:lnSpc>
              <a:spcBef>
                <a:spcPct val="0"/>
              </a:spcBef>
              <a:spcAft>
                <a:spcPct val="0"/>
              </a:spcAft>
              <a:buClrTx/>
              <a:buSzTx/>
              <a:buFontTx/>
              <a:buNone/>
              <a:defRPr kumimoji="1" lang="en-US" altLang="en-US" sz="49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lang="zh-CN" altLang="en-US" sz="4500" b="1">
                <a:solidFill>
                  <a:schemeClr val="tx1"/>
                </a:solidFill>
                <a:latin typeface="隶书" pitchFamily="49" charset="-122"/>
                <a:ea typeface="隶书" pitchFamily="49" charset="-122"/>
              </a:rPr>
              <a:t>案      例</a:t>
            </a:r>
            <a:endParaRPr lang="zh-CN" altLang="en-US" sz="4500" b="1">
              <a:solidFill>
                <a:schemeClr val="tx1"/>
              </a:solidFill>
              <a:latin typeface="隶书" pitchFamily="49" charset="-122"/>
              <a:ea typeface="隶书" pitchFamily="49" charset="-122"/>
            </a:endParaRPr>
          </a:p>
        </p:txBody>
      </p:sp>
      <p:sp>
        <p:nvSpPr>
          <p:cNvPr id="1324035" name=""/>
          <p:cNvSpPr/>
          <p:nvPr>
            <p:ph type="body" idx="4294967295"/>
          </p:nvPr>
        </p:nvSpPr>
        <p:spPr>
          <a:xfrm>
            <a:off x="266700" y="884238"/>
            <a:ext cx="9264650" cy="6737350"/>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r>
              <a:rPr lang="zh-CN" altLang="en-US" sz="3100" b="1"/>
              <a:t>某省市疾控中心主管疾控工作的副主任李某，</a:t>
            </a:r>
            <a:r>
              <a:rPr lang="en-US" altLang="zh-CN" sz="3100" b="1"/>
              <a:t>2003</a:t>
            </a:r>
            <a:r>
              <a:rPr lang="zh-CN" altLang="en-US" sz="3100" b="1"/>
              <a:t>年</a:t>
            </a:r>
            <a:r>
              <a:rPr lang="en-US" altLang="zh-CN" sz="3100" b="1"/>
              <a:t>5</a:t>
            </a:r>
            <a:r>
              <a:rPr lang="zh-CN" altLang="en-US" sz="3100" b="1"/>
              <a:t>月</a:t>
            </a:r>
            <a:r>
              <a:rPr lang="en-US" altLang="zh-CN" sz="3100" b="1"/>
              <a:t>20</a:t>
            </a:r>
            <a:r>
              <a:rPr lang="zh-CN" altLang="en-US" sz="3100" b="1"/>
              <a:t>日（星期六）在家中与朋友一起打麻将，忽接到单位传染病科张某电话，一医院报告有一例发热病人，不确定是否是</a:t>
            </a:r>
            <a:r>
              <a:rPr lang="en-US" altLang="zh-CN" sz="3100" b="1"/>
              <a:t>SARS</a:t>
            </a:r>
            <a:r>
              <a:rPr lang="zh-CN" altLang="en-US" sz="3100" b="1"/>
              <a:t>，要求疾控中心派人去调查处理。当时，该省尚没有</a:t>
            </a:r>
            <a:r>
              <a:rPr lang="en-US" altLang="zh-CN" sz="3100" b="1"/>
              <a:t>SARS</a:t>
            </a:r>
            <a:r>
              <a:rPr lang="zh-CN" altLang="en-US" sz="3100" b="1"/>
              <a:t>疫情，李某没有重视。就电话告诉张某，没事，别听风就是雨，等医院报告是疑似病例再说，不要听他们的。第三天，病例被诊断为</a:t>
            </a:r>
            <a:r>
              <a:rPr lang="en-US" altLang="zh-CN" sz="3100" b="1"/>
              <a:t>SARS</a:t>
            </a:r>
            <a:r>
              <a:rPr lang="zh-CN" altLang="en-US" sz="3100" b="1"/>
              <a:t>病例，但由于李某没有及时派人调查处理，导致疫情已经传播。医院领导就将此事报告给医院卫生行政部门。卫生行政部门根据</a:t>
            </a:r>
            <a:r>
              <a:rPr lang="en-US" altLang="zh-CN" sz="3100" b="1"/>
              <a:t>《</a:t>
            </a:r>
            <a:r>
              <a:rPr lang="zh-CN" altLang="en-US" sz="3100" b="1"/>
              <a:t>突发条例</a:t>
            </a:r>
            <a:r>
              <a:rPr lang="en-US" altLang="zh-CN" sz="3100" b="1"/>
              <a:t>》</a:t>
            </a:r>
            <a:r>
              <a:rPr lang="zh-CN" altLang="en-US" sz="3100" b="1"/>
              <a:t>第五十条规定，立即给予李某行政处分，并免职。</a:t>
            </a:r>
            <a:endParaRPr lang="zh-CN" altLang="en-US" sz="3100" b="1"/>
          </a:p>
        </p:txBody>
      </p:sp>
      <p:sp>
        <p:nvSpPr>
          <p:cNvPr id="1324036" name="Slide Number Placeholder 5"/>
          <p:cNvSpPr>
            <a:spLocks noGrp="1"/>
          </p:cNvSpPr>
          <p:nvPr>
            <p:ph type="sldNum" sz="quarter" idx="4"/>
          </p:nvPr>
        </p:nvSpPr>
        <p:spPr/>
        <p:txBody>
          <a:bodyPr/>
          <a:lstStyle/>
          <a:p>
            <a:pPr lvl="0" algn="r" defTabSz="1008062" eaLnBrk="1" hangingPunct="1"/>
            <a:fld id="{A003E22A-35E7-4FFA-ACDC-1FF5DC643F01}" type="slidenum">
              <a:rPr lang="zh-CN" altLang="en-US" sz="1500">
                <a:ea typeface="宋体" pitchFamily="2" charset="-122"/>
              </a:rPr>
              <a:t>15</a:t>
            </a:fld>
            <a:endParaRPr lang="en-US"/>
          </a:p>
        </p:txBody>
      </p:sp>
      <p:sp>
        <p:nvSpPr>
          <p:cNvPr id="1324037" name="Footer Placeholder 4"/>
          <p:cNvSpPr>
            <a:spLocks noGrp="1"/>
          </p:cNvSpPr>
          <p:nvPr>
            <p:ph type="ftr" sz="quarter" idx="3"/>
          </p:nvPr>
        </p:nvSpPr>
        <p:spPr/>
        <p:txBody>
          <a:bodyPr/>
          <a:lstStyle/>
          <a:p>
            <a:pPr lvl="0" algn="ctr" defTabSz="1008062" eaLnBrk="1" hangingPunct="1"/>
            <a:fld id="{D7A7A915-EBEF-40C6-A58A-8992BE7600D4}" type="footer">
              <a:rPr lang="zh-CN" altLang="en-US" sz="1500">
                <a:ea typeface="宋体" pitchFamily="2" charset="-122"/>
              </a:rPr>
              <a:t/>
            </a:fld>
            <a:endParaRPr lang="en-US" altLang="zh-CN" sz="1500">
              <a:ea typeface="宋体" pitchFamily="2" charset="-122"/>
            </a:endParaRPr>
          </a:p>
        </p:txBody>
      </p:sp>
      <p:sp>
        <p:nvSpPr>
          <p:cNvPr id="1324038" name="TextBox 1324037"/>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现场调查中相关法律问题共49页，您现在浏览的是第15页!</a:t>
            </a:r>
          </a:p>
        </p:txBody>
      </p:sp>
    </p:spTree>
  </p:cSld>
  <p:clrMapOvr>
    <a:masterClrMapping/>
  </p:clrMapOvr>
  <p:transition spd="med">
    <p:wipe dir="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16867" name=""/>
          <p:cNvSpPr/>
          <p:nvPr>
            <p:ph type="body" idx="4294967295"/>
          </p:nvPr>
        </p:nvSpPr>
        <p:spPr>
          <a:xfrm>
            <a:off x="420688" y="762000"/>
            <a:ext cx="9028112" cy="6629400"/>
          </a:xfrm>
          <a:prstGeom prst="rect">
            <a:avLst/>
          </a:prstGeom>
          <a:noFill/>
          <a:ln>
            <a:miter lim="800000"/>
          </a:ln>
        </p:spPr>
        <p:txBody>
          <a:bodyPr/>
          <a:lstStyle>
            <a:lvl1pPr marL="396875" indent="-396875" algn="l"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795338" indent="90488" algn="l"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733550" indent="-252412" algn="l"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2182812" indent="-252412" algn="l"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633662" indent="-252412" algn="l"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lnSpc>
                <a:spcPct val="90000"/>
              </a:lnSpc>
              <a:buClr>
                <a:schemeClr val="tx1"/>
              </a:buClr>
            </a:pPr>
            <a:r>
              <a:rPr lang="zh-CN" altLang="en-US" sz="4000" b="1">
                <a:ea typeface="隶书" pitchFamily="49" charset="-122"/>
              </a:rPr>
              <a:t>隐私问题</a:t>
            </a:r>
            <a:endParaRPr lang="zh-CN" altLang="en-US" sz="4000" b="1">
              <a:ea typeface="隶书" pitchFamily="49" charset="-122"/>
            </a:endParaRPr>
          </a:p>
          <a:p>
            <a:pPr lvl="1">
              <a:lnSpc>
                <a:spcPct val="90000"/>
              </a:lnSpc>
              <a:buNone/>
            </a:pPr>
            <a:r>
              <a:rPr lang="zh-CN" altLang="en-US" b="1"/>
              <a:t>    </a:t>
            </a:r>
            <a:r>
              <a:rPr lang="zh-CN" altLang="en-US" sz="2800" b="1"/>
              <a:t>未经允许，严禁泄密</a:t>
            </a:r>
            <a:endParaRPr lang="zh-CN" altLang="en-US" sz="2800" b="1"/>
          </a:p>
          <a:p>
            <a:pPr lvl="1">
              <a:lnSpc>
                <a:spcPct val="90000"/>
              </a:lnSpc>
            </a:pPr>
            <a:r>
              <a:rPr lang="zh-CN" altLang="en-US" sz="2800" b="1"/>
              <a:t> 传染病防治法第十二条规定：“疾病预防控制机构、医疗机构不得泄露涉及个人隐私的有关信息、资料 </a:t>
            </a:r>
            <a:endParaRPr lang="zh-CN" altLang="en-US" sz="2800" b="1"/>
          </a:p>
          <a:p>
            <a:pPr lvl="1">
              <a:lnSpc>
                <a:spcPct val="90000"/>
              </a:lnSpc>
            </a:pPr>
            <a:r>
              <a:rPr lang="en-US" altLang="zh-CN" sz="2800" b="1"/>
              <a:t>《</a:t>
            </a:r>
            <a:r>
              <a:rPr lang="zh-CN" altLang="en-US" sz="2800" b="1"/>
              <a:t>中华人民共和国执业医师法</a:t>
            </a:r>
            <a:r>
              <a:rPr lang="en-US" altLang="zh-CN" sz="2800" b="1"/>
              <a:t>》</a:t>
            </a:r>
            <a:r>
              <a:rPr lang="zh-CN" altLang="en-US" sz="2800" b="1"/>
              <a:t>中对执业医生泄漏个人隐私造成严重后果的，根据情节轻重，给予相应的处理；</a:t>
            </a:r>
            <a:endParaRPr lang="zh-CN" altLang="en-US" sz="2800" b="1"/>
          </a:p>
          <a:p>
            <a:pPr lvl="1">
              <a:lnSpc>
                <a:spcPct val="90000"/>
              </a:lnSpc>
            </a:pPr>
            <a:r>
              <a:rPr lang="en-US" altLang="zh-CN" sz="2800" b="1"/>
              <a:t>《</a:t>
            </a:r>
            <a:r>
              <a:rPr lang="zh-CN" altLang="en-US" sz="2800" b="1"/>
              <a:t>艾滋病监测管理的若干规定</a:t>
            </a:r>
            <a:r>
              <a:rPr lang="en-US" altLang="zh-CN" sz="2800" b="1"/>
              <a:t>》</a:t>
            </a:r>
            <a:r>
              <a:rPr lang="zh-CN" altLang="en-US" sz="2800" b="1"/>
              <a:t>中第二十一条规定：任何单位和个人不得将病人和感染者的姓名、住址等有关情况公布或传播；</a:t>
            </a:r>
            <a:endParaRPr lang="zh-CN" altLang="en-US" sz="2800" b="1"/>
          </a:p>
          <a:p>
            <a:pPr lvl="1">
              <a:lnSpc>
                <a:spcPct val="90000"/>
              </a:lnSpc>
            </a:pPr>
            <a:r>
              <a:rPr lang="en-US" altLang="zh-CN" sz="2800" b="1"/>
              <a:t>《</a:t>
            </a:r>
            <a:r>
              <a:rPr lang="zh-CN" altLang="en-US" sz="2800" b="1"/>
              <a:t>中华人民共和国传染病防治法实施办法</a:t>
            </a:r>
            <a:r>
              <a:rPr lang="en-US" altLang="zh-CN" sz="2800" b="1"/>
              <a:t>》</a:t>
            </a:r>
            <a:r>
              <a:rPr lang="zh-CN" altLang="en-US" sz="2800" b="1"/>
              <a:t>第三十四条规定：医务人员未经县级以上政府部门批准的，不得将淋病、梅毒、麻风病、艾滋病病人和艾滋病病原携带者及其家属的姓名、住址和个人病史公开。 </a:t>
            </a:r>
            <a:endParaRPr lang="zh-CN" altLang="en-US" sz="2800" b="1"/>
          </a:p>
        </p:txBody>
      </p:sp>
      <p:sp>
        <p:nvSpPr>
          <p:cNvPr id="1316868" name="Slide Number Placeholder 5"/>
          <p:cNvSpPr>
            <a:spLocks noGrp="1"/>
          </p:cNvSpPr>
          <p:nvPr>
            <p:ph type="sldNum" sz="quarter" idx="4"/>
          </p:nvPr>
        </p:nvSpPr>
        <p:spPr/>
        <p:txBody>
          <a:bodyPr/>
          <a:lstStyle/>
          <a:p>
            <a:pPr lvl="0" algn="r" defTabSz="1008062" eaLnBrk="1" hangingPunct="1"/>
            <a:fld id="{F9723211-942C-4711-98D3-DE0815486487}" type="slidenum">
              <a:rPr lang="zh-CN" altLang="en-US" sz="1500">
                <a:ea typeface="宋体" pitchFamily="2" charset="-122"/>
              </a:rPr>
              <a:t>16</a:t>
            </a:fld>
            <a:endParaRPr lang="en-US"/>
          </a:p>
        </p:txBody>
      </p:sp>
      <p:sp>
        <p:nvSpPr>
          <p:cNvPr id="1316869" name="Footer Placeholder 4"/>
          <p:cNvSpPr>
            <a:spLocks noGrp="1"/>
          </p:cNvSpPr>
          <p:nvPr>
            <p:ph type="ftr" sz="quarter" idx="3"/>
          </p:nvPr>
        </p:nvSpPr>
        <p:spPr/>
        <p:txBody>
          <a:bodyPr/>
          <a:lstStyle/>
          <a:p>
            <a:pPr lvl="0" algn="ctr" defTabSz="1008062" eaLnBrk="1" hangingPunct="1"/>
            <a:fld id="{1694B5ED-B53A-4B72-84EF-88A8EA0E3072}" type="footer">
              <a:rPr lang="zh-CN" altLang="en-US" sz="1500">
                <a:ea typeface="宋体" pitchFamily="2" charset="-122"/>
              </a:rPr>
              <a:t/>
            </a:fld>
            <a:endParaRPr lang="en-US" altLang="zh-CN" sz="1500">
              <a:ea typeface="宋体" pitchFamily="2" charset="-122"/>
            </a:endParaRPr>
          </a:p>
        </p:txBody>
      </p:sp>
      <p:sp>
        <p:nvSpPr>
          <p:cNvPr id="1316870" name="TextBox 1316869"/>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现场调查中相关法律问题共49页，您现在浏览的是第16页!</a:t>
            </a:r>
          </a:p>
        </p:txBody>
      </p:sp>
    </p:spTree>
  </p:cSld>
  <p:clrMapOvr>
    <a:masterClrMapping/>
  </p:clrMapOvr>
  <p:transition spd="med">
    <p:wipe dir="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27106" name=""/>
          <p:cNvSpPr/>
          <p:nvPr>
            <p:ph type="title"/>
          </p:nvPr>
        </p:nvSpPr>
        <p:spPr>
          <a:xfrm>
            <a:off x="1516062" y="757238"/>
            <a:ext cx="6784975" cy="788988"/>
          </a:xfrm>
          <a:prstGeom prst="rect">
            <a:avLst/>
          </a:prstGeom>
          <a:noFill/>
          <a:ln>
            <a:miter lim="800000"/>
          </a:ln>
        </p:spPr>
        <p:txBody>
          <a:bodyPr anchor="ctr" anchorCtr="0"/>
          <a:lstStyle>
            <a:lvl1pPr marL="0" indent="0" algn="ctr" defTabSz="1008062" rtl="0" eaLnBrk="1" fontAlgn="base" hangingPunct="1">
              <a:lnSpc>
                <a:spcPct val="100000"/>
              </a:lnSpc>
              <a:spcBef>
                <a:spcPct val="0"/>
              </a:spcBef>
              <a:spcAft>
                <a:spcPct val="0"/>
              </a:spcAft>
              <a:buClrTx/>
              <a:buSzTx/>
              <a:buFontTx/>
              <a:buNone/>
              <a:defRPr kumimoji="1" lang="en-US" altLang="en-US" sz="49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lang="zh-CN" altLang="en-US" sz="4500" b="1">
                <a:solidFill>
                  <a:schemeClr val="tx1"/>
                </a:solidFill>
                <a:latin typeface="隶书" pitchFamily="49" charset="-122"/>
                <a:ea typeface="隶书" pitchFamily="49" charset="-122"/>
              </a:rPr>
              <a:t>案      例</a:t>
            </a:r>
            <a:endParaRPr lang="zh-CN" altLang="en-US" sz="4500" b="1">
              <a:solidFill>
                <a:schemeClr val="tx1"/>
              </a:solidFill>
              <a:latin typeface="隶书" pitchFamily="49" charset="-122"/>
              <a:ea typeface="隶书" pitchFamily="49" charset="-122"/>
            </a:endParaRPr>
          </a:p>
        </p:txBody>
      </p:sp>
      <p:sp>
        <p:nvSpPr>
          <p:cNvPr id="1327107" name=""/>
          <p:cNvSpPr/>
          <p:nvPr>
            <p:ph type="body" idx="4294967295"/>
          </p:nvPr>
        </p:nvSpPr>
        <p:spPr>
          <a:xfrm>
            <a:off x="420688" y="1549400"/>
            <a:ext cx="8956675" cy="5821362"/>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r>
              <a:rPr lang="zh-CN" altLang="en-US" sz="3100" b="1"/>
              <a:t>赵某系某县疾控中心流病科流调人员，参与艾滋病项目调查，从调查过某舞厅小姐张某，知其为艾滋病感染者。一日，赵某与几个朋友在一起喝酒，期间，谈论自己最近工作，无意间将张某为艾滋病感染者告知他的朋友。恰巧，有一李某与张某有过来往，非常害怕，就找张某询问此事，并侮辱、暴打了张某，事情传开后，张某受到社会歧视，自杀身亡。张某家庭就将赵某告上了法庭，法院根据传染病防治法第六十九条第七款，认为赵某行为情节严重，导致张某自杀身亡，构成犯罪，判处</a:t>
            </a:r>
            <a:r>
              <a:rPr lang="en-US" altLang="zh-CN" sz="3100" b="1"/>
              <a:t>1</a:t>
            </a:r>
            <a:r>
              <a:rPr lang="zh-CN" altLang="en-US" sz="3100" b="1"/>
              <a:t>年徒刑。</a:t>
            </a:r>
            <a:endParaRPr lang="zh-CN" altLang="en-US" sz="3100" b="1"/>
          </a:p>
          <a:p>
            <a:pPr lvl="0"/>
            <a:endParaRPr lang="zh-CN" altLang="en-US" sz="3100" b="1"/>
          </a:p>
        </p:txBody>
      </p:sp>
      <p:sp>
        <p:nvSpPr>
          <p:cNvPr id="1327108" name="Slide Number Placeholder 5"/>
          <p:cNvSpPr>
            <a:spLocks noGrp="1"/>
          </p:cNvSpPr>
          <p:nvPr>
            <p:ph type="sldNum" sz="quarter" idx="4"/>
          </p:nvPr>
        </p:nvSpPr>
        <p:spPr/>
        <p:txBody>
          <a:bodyPr/>
          <a:lstStyle/>
          <a:p>
            <a:pPr lvl="0" algn="r" defTabSz="1008062" eaLnBrk="1" hangingPunct="1"/>
            <a:fld id="{0A7115DF-DD4A-4860-A4A8-4EF8EC7834CC}" type="slidenum">
              <a:rPr lang="zh-CN" altLang="en-US" sz="1500">
                <a:ea typeface="宋体" pitchFamily="2" charset="-122"/>
              </a:rPr>
              <a:t>17</a:t>
            </a:fld>
            <a:endParaRPr lang="en-US"/>
          </a:p>
        </p:txBody>
      </p:sp>
      <p:sp>
        <p:nvSpPr>
          <p:cNvPr id="1327109" name="Footer Placeholder 4"/>
          <p:cNvSpPr>
            <a:spLocks noGrp="1"/>
          </p:cNvSpPr>
          <p:nvPr>
            <p:ph type="ftr" sz="quarter" idx="3"/>
          </p:nvPr>
        </p:nvSpPr>
        <p:spPr/>
        <p:txBody>
          <a:bodyPr/>
          <a:lstStyle/>
          <a:p>
            <a:pPr lvl="0" algn="ctr" defTabSz="1008062" eaLnBrk="1" hangingPunct="1"/>
            <a:fld id="{A8CBC8E2-F52C-4C26-952B-E7E81DA9EF06}" type="footer">
              <a:rPr lang="zh-CN" altLang="en-US" sz="1500">
                <a:ea typeface="宋体" pitchFamily="2" charset="-122"/>
              </a:rPr>
              <a:t/>
            </a:fld>
            <a:endParaRPr lang="en-US" altLang="zh-CN" sz="1500">
              <a:ea typeface="宋体" pitchFamily="2" charset="-122"/>
            </a:endParaRPr>
          </a:p>
        </p:txBody>
      </p:sp>
      <p:sp>
        <p:nvSpPr>
          <p:cNvPr id="1327110" name="TextBox 1327109"/>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现场调查中相关法律问题共49页，您现在浏览的是第17页!</a:t>
            </a:r>
          </a:p>
        </p:txBody>
      </p:sp>
    </p:spTree>
  </p:cSld>
  <p:clrMapOvr>
    <a:masterClrMapping/>
  </p:clrMapOvr>
  <p:transition spd="med">
    <p:wipe dir="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04578" name=""/>
          <p:cNvSpPr/>
          <p:nvPr>
            <p:ph type="title"/>
          </p:nvPr>
        </p:nvSpPr>
        <p:spPr>
          <a:xfrm>
            <a:off x="322262" y="300038"/>
            <a:ext cx="9077325" cy="1330325"/>
          </a:xfrm>
          <a:prstGeom prst="rect">
            <a:avLst/>
          </a:prstGeom>
          <a:noFill/>
          <a:ln>
            <a:miter lim="800000"/>
          </a:ln>
        </p:spPr>
        <p:txBody>
          <a:bodyPr anchor="ctr" anchorCtr="0"/>
          <a:lstStyle>
            <a:lvl1pPr marL="0" indent="0" algn="ctr" defTabSz="1008062" rtl="0" eaLnBrk="1" fontAlgn="base" hangingPunct="1">
              <a:lnSpc>
                <a:spcPct val="100000"/>
              </a:lnSpc>
              <a:spcBef>
                <a:spcPct val="0"/>
              </a:spcBef>
              <a:spcAft>
                <a:spcPct val="0"/>
              </a:spcAft>
              <a:buClrTx/>
              <a:buSzTx/>
              <a:buFontTx/>
              <a:buNone/>
              <a:defRPr kumimoji="1" lang="en-US" altLang="en-US" sz="49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lang="zh-CN" altLang="en-US" sz="5100">
                <a:solidFill>
                  <a:schemeClr val="tx1"/>
                </a:solidFill>
                <a:ea typeface="隶书" pitchFamily="49" charset="-122"/>
              </a:rPr>
              <a:t>现场控制的法律责任</a:t>
            </a:r>
            <a:endParaRPr lang="zh-CN" altLang="en-US" sz="5100">
              <a:solidFill>
                <a:schemeClr val="tx1"/>
              </a:solidFill>
              <a:ea typeface="隶书" pitchFamily="49" charset="-122"/>
            </a:endParaRPr>
          </a:p>
        </p:txBody>
      </p:sp>
      <p:sp>
        <p:nvSpPr>
          <p:cNvPr id="1304579" name=""/>
          <p:cNvSpPr/>
          <p:nvPr>
            <p:ph type="body" idx="4294967295"/>
          </p:nvPr>
        </p:nvSpPr>
        <p:spPr>
          <a:xfrm>
            <a:off x="412750" y="1549400"/>
            <a:ext cx="8888412" cy="5988050"/>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buSzTx/>
              <a:buFont typeface="Wingdings" pitchFamily="2" charset="2"/>
              <a:buChar char="Ø"/>
            </a:pPr>
            <a:r>
              <a:rPr lang="zh-CN" altLang="en-US" b="1"/>
              <a:t>政府在传染病控制和突发公共卫生事件的处理中主要承担着领导、协调和决策作用。</a:t>
            </a:r>
            <a:endParaRPr lang="zh-CN" altLang="en-US" b="1"/>
          </a:p>
          <a:p>
            <a:pPr lvl="0">
              <a:buSzTx/>
              <a:buFont typeface="Wingdings" pitchFamily="2" charset="2"/>
              <a:buChar char="Ø"/>
            </a:pPr>
            <a:r>
              <a:rPr lang="zh-CN" altLang="en-US" b="1"/>
              <a:t>各级政府的卫生行政部门来说，在传染病防治和各种突发公共卫生事件的调查处理工作中主要实施统一的监督管理 。</a:t>
            </a:r>
            <a:endParaRPr lang="zh-CN" altLang="en-US" b="1"/>
          </a:p>
          <a:p>
            <a:pPr lvl="0">
              <a:buSzTx/>
              <a:buFont typeface="Wingdings" pitchFamily="2" charset="2"/>
              <a:buChar char="Ø"/>
            </a:pPr>
            <a:r>
              <a:rPr lang="zh-CN" altLang="en-US" b="1"/>
              <a:t>各级各类医疗卫生专业机构，应当在当地卫生行政部门的直接领导下具体实施传染病疫情控制和各类突发公共卫生事件的调查处理工作。  </a:t>
            </a:r>
            <a:endParaRPr lang="zh-CN" altLang="en-US" b="1"/>
          </a:p>
        </p:txBody>
      </p:sp>
      <p:sp>
        <p:nvSpPr>
          <p:cNvPr id="1304580" name="Slide Number Placeholder 5"/>
          <p:cNvSpPr>
            <a:spLocks noGrp="1"/>
          </p:cNvSpPr>
          <p:nvPr>
            <p:ph type="sldNum" sz="quarter" idx="4"/>
          </p:nvPr>
        </p:nvSpPr>
        <p:spPr/>
        <p:txBody>
          <a:bodyPr/>
          <a:lstStyle/>
          <a:p>
            <a:pPr lvl="0" algn="r" defTabSz="1008062" eaLnBrk="1" hangingPunct="1"/>
            <a:fld id="{87A59AE6-09D5-4D27-B456-078FA53CD736}" type="slidenum">
              <a:rPr lang="zh-CN" altLang="en-US" sz="1500">
                <a:ea typeface="宋体" pitchFamily="2" charset="-122"/>
              </a:rPr>
              <a:t>18</a:t>
            </a:fld>
            <a:endParaRPr lang="en-US"/>
          </a:p>
        </p:txBody>
      </p:sp>
      <p:sp>
        <p:nvSpPr>
          <p:cNvPr id="1304581" name="Footer Placeholder 4"/>
          <p:cNvSpPr>
            <a:spLocks noGrp="1"/>
          </p:cNvSpPr>
          <p:nvPr>
            <p:ph type="ftr" sz="quarter" idx="3"/>
          </p:nvPr>
        </p:nvSpPr>
        <p:spPr/>
        <p:txBody>
          <a:bodyPr/>
          <a:lstStyle/>
          <a:p>
            <a:pPr lvl="0" algn="ctr" defTabSz="1008062" eaLnBrk="1" hangingPunct="1"/>
            <a:fld id="{438ECE29-CD74-453F-975D-8AB217C02CFA}" type="footer">
              <a:rPr lang="zh-CN" altLang="en-US" sz="1500">
                <a:ea typeface="宋体" pitchFamily="2" charset="-122"/>
              </a:rPr>
              <a:t/>
            </a:fld>
            <a:endParaRPr lang="en-US" altLang="zh-CN" sz="1500">
              <a:ea typeface="宋体" pitchFamily="2" charset="-122"/>
            </a:endParaRPr>
          </a:p>
        </p:txBody>
      </p:sp>
      <p:sp>
        <p:nvSpPr>
          <p:cNvPr id="1304582" name="TextBox 1304581"/>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现场调查中相关法律问题共49页，您现在浏览的是第18页!</a:t>
            </a:r>
          </a:p>
        </p:txBody>
      </p:sp>
    </p:spTree>
  </p:cSld>
  <p:clrMapOvr>
    <a:masterClrMapping/>
  </p:clrMapOvr>
  <p:transition spd="med">
    <p:wipe dir="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06627" name=""/>
          <p:cNvSpPr/>
          <p:nvPr>
            <p:ph type="body" idx="4294967295"/>
          </p:nvPr>
        </p:nvSpPr>
        <p:spPr>
          <a:xfrm>
            <a:off x="4562475" y="720725"/>
            <a:ext cx="4968875" cy="6408738"/>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lnSpc>
                <a:spcPct val="90000"/>
              </a:lnSpc>
            </a:pPr>
            <a:r>
              <a:rPr lang="zh-CN" altLang="en-US" sz="3600">
                <a:ea typeface="隶书" pitchFamily="49" charset="-122"/>
              </a:rPr>
              <a:t>分析</a:t>
            </a:r>
            <a:endParaRPr lang="zh-CN" altLang="en-US" sz="3600">
              <a:ea typeface="隶书" pitchFamily="49" charset="-122"/>
            </a:endParaRPr>
          </a:p>
          <a:p>
            <a:pPr lvl="0">
              <a:lnSpc>
                <a:spcPct val="90000"/>
              </a:lnSpc>
              <a:buSzTx/>
              <a:buFont typeface="Wingdings" pitchFamily="2" charset="2"/>
              <a:buChar char="Ø"/>
            </a:pPr>
            <a:r>
              <a:rPr lang="zh-CN" altLang="en-US" sz="2800"/>
              <a:t>      由于它工作的不负责导致传染病传播，是否也会因此遭受处罚。这里实际上涉及到一个刑法上国家工作人员范围的问题。根据全国人大常委会对在职务犯罪中国家工作人员范围的规定，张某虽然没有国家工作人员的身份，所从事的工作也属于临时性质，但由于张某受防疫站委托也依法从事公务，因此在刑法上对张某也应当按照国家工作人员的规定处理，也就是说张某的行为已经构成传染病防治失职罪。</a:t>
            </a:r>
            <a:endParaRPr lang="zh-CN" altLang="en-US" sz="2800"/>
          </a:p>
        </p:txBody>
      </p:sp>
      <p:sp>
        <p:nvSpPr>
          <p:cNvPr id="1306628" name=""/>
          <p:cNvSpPr/>
          <p:nvPr/>
        </p:nvSpPr>
        <p:spPr>
          <a:xfrm>
            <a:off x="649288" y="1223962"/>
            <a:ext cx="3981450" cy="5245100"/>
          </a:xfrm>
          <a:prstGeom prst="rect">
            <a:avLst/>
          </a:prstGeom>
          <a:noFill/>
          <a:ln>
            <a:noFill/>
            <a:miter lim="800000"/>
          </a:ln>
        </p:spPr>
        <p:txBody>
          <a:bodyPr lIns="100802" tIns="50401" rIns="100802" bIns="50401">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marL="0" lvl="0" indent="0" algn="ctr" defTabSz="1008062" eaLnBrk="1" hangingPunct="1">
              <a:lnSpc>
                <a:spcPct val="120000"/>
              </a:lnSpc>
              <a:spcBef>
                <a:spcPct val="50000"/>
              </a:spcBef>
            </a:pPr>
            <a:r>
              <a:rPr lang="zh-CN" altLang="en-US" sz="2700">
                <a:effectLst>
                  <a:outerShdw blurRad="38100" dist="38100" dir="2700000" algn="tl">
                    <a:schemeClr val="bg2"/>
                  </a:outerShdw>
                </a:effectLst>
                <a:latin typeface="Arial"/>
                <a:ea typeface="宋体" pitchFamily="2" charset="-122"/>
              </a:rPr>
              <a:t>案例内容</a:t>
            </a:r>
            <a:endParaRPr lang="zh-CN" altLang="en-US" sz="2700">
              <a:effectLst>
                <a:outerShdw blurRad="38100" dist="38100" dir="2700000" algn="tl">
                  <a:schemeClr val="bg2"/>
                </a:outerShdw>
              </a:effectLst>
              <a:latin typeface="Arial"/>
              <a:ea typeface="宋体" pitchFamily="2" charset="-122"/>
            </a:endParaRPr>
          </a:p>
          <a:p>
            <a:pPr marL="0" lvl="0" indent="0" defTabSz="1008062" eaLnBrk="1" hangingPunct="1">
              <a:lnSpc>
                <a:spcPct val="120000"/>
              </a:lnSpc>
              <a:spcBef>
                <a:spcPct val="50000"/>
              </a:spcBef>
            </a:pPr>
            <a:r>
              <a:rPr lang="zh-CN" altLang="en-US" sz="2700">
                <a:effectLst>
                  <a:outerShdw blurRad="38100" dist="38100" dir="2700000" algn="tl">
                    <a:schemeClr val="bg2"/>
                  </a:outerShdw>
                </a:effectLst>
                <a:latin typeface="Arial"/>
                <a:ea typeface="宋体" pitchFamily="2" charset="-122"/>
              </a:rPr>
              <a:t>某省有一个下岗职工张某，临时受防疫站委托参加非典防治工作，但并不属于防疫站的职工，在非典防治运送病人的过程中，没有严格按照卫生行政部门的规定将一病人放出医院，结果导致非典疫情扩散。 </a:t>
            </a:r>
            <a:endParaRPr lang="zh-CN" altLang="en-US" sz="2700">
              <a:effectLst>
                <a:outerShdw blurRad="38100" dist="38100" dir="2700000" algn="tl">
                  <a:schemeClr val="bg2"/>
                </a:outerShdw>
              </a:effectLst>
              <a:latin typeface="Arial"/>
              <a:ea typeface="宋体" pitchFamily="2" charset="-122"/>
            </a:endParaRPr>
          </a:p>
        </p:txBody>
      </p:sp>
      <p:sp>
        <p:nvSpPr>
          <p:cNvPr id="1306629" name="Slide Number Placeholder 5"/>
          <p:cNvSpPr>
            <a:spLocks noGrp="1"/>
          </p:cNvSpPr>
          <p:nvPr>
            <p:ph type="sldNum" sz="quarter" idx="4"/>
          </p:nvPr>
        </p:nvSpPr>
        <p:spPr/>
        <p:txBody>
          <a:bodyPr/>
          <a:lstStyle/>
          <a:p>
            <a:pPr lvl="0" algn="r" defTabSz="1008062" eaLnBrk="1" hangingPunct="1"/>
            <a:fld id="{403367CF-6FD3-483D-AF3F-0E608A7C7EA4}" type="slidenum">
              <a:rPr lang="zh-CN" altLang="en-US" sz="1500">
                <a:ea typeface="宋体" pitchFamily="2" charset="-122"/>
              </a:rPr>
              <a:t>19</a:t>
            </a:fld>
            <a:endParaRPr lang="en-US"/>
          </a:p>
        </p:txBody>
      </p:sp>
      <p:sp>
        <p:nvSpPr>
          <p:cNvPr id="1306630" name="Footer Placeholder 4"/>
          <p:cNvSpPr>
            <a:spLocks noGrp="1"/>
          </p:cNvSpPr>
          <p:nvPr>
            <p:ph type="ftr" sz="quarter" idx="3"/>
          </p:nvPr>
        </p:nvSpPr>
        <p:spPr/>
        <p:txBody>
          <a:bodyPr/>
          <a:lstStyle/>
          <a:p>
            <a:pPr lvl="0" algn="ctr" defTabSz="1008062" eaLnBrk="1" hangingPunct="1"/>
            <a:fld id="{5630A8AA-6B60-421F-9489-51E8DA05DCAE}" type="footer">
              <a:rPr lang="zh-CN" altLang="en-US" sz="1500">
                <a:ea typeface="宋体" pitchFamily="2" charset="-122"/>
              </a:rPr>
              <a:t/>
            </a:fld>
            <a:endParaRPr lang="en-US" altLang="zh-CN" sz="1500">
              <a:ea typeface="宋体" pitchFamily="2" charset="-122"/>
            </a:endParaRPr>
          </a:p>
        </p:txBody>
      </p:sp>
      <p:sp>
        <p:nvSpPr>
          <p:cNvPr id="1306631" name="TextBox 1306630"/>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现场调查中相关法律问题共49页，您现在浏览的是第19页!</a:t>
            </a:r>
          </a:p>
        </p:txBody>
      </p:sp>
    </p:spTree>
  </p:cSld>
  <p:clrMapOvr>
    <a:masterClrMapping/>
  </p:clrMapOvr>
  <p:transition spd="med">
    <p:wipe dir="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94690" name=""/>
          <p:cNvSpPr/>
          <p:nvPr/>
        </p:nvSpPr>
        <p:spPr>
          <a:xfrm>
            <a:off x="533400" y="990600"/>
            <a:ext cx="8839200" cy="5035550"/>
          </a:xfrm>
          <a:prstGeom prst="rect">
            <a:avLst/>
          </a:prstGeom>
          <a:noFill/>
          <a:ln>
            <a:noFill/>
            <a:miter lim="800000"/>
          </a:ln>
          <a:effectLst/>
        </p:spPr>
        <p:txBody>
          <a:bodyPr>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lvl="0" eaLnBrk="1" hangingPunct="1">
              <a:spcBef>
                <a:spcPct val="50000"/>
              </a:spcBef>
            </a:pPr>
            <a:r>
              <a:rPr kumimoji="1" lang="zh-CN" altLang="en-US" sz="3600" b="1">
                <a:ea typeface="宋体" pitchFamily="2" charset="-122"/>
              </a:rPr>
              <a:t>根据《中华人民共和国传染病防治法》和《突发公共卫生事件应急条例》等有关法律法规的规定，疫情的信息发布由卫生部和省级卫生行政部门负责，省级以下地方卫生行政部门及各级各类医疗卫生机构无权对传染病疫情和突发公共卫生事件的相关信息向社会发布，这主要为了保证疫情信息发布的严肃性、权威性、科学性和准确性。</a:t>
            </a:r>
            <a:endParaRPr kumimoji="1" lang="zh-CN" altLang="en-US" sz="3600" b="1">
              <a:ea typeface="宋体" pitchFamily="2" charset="-122"/>
            </a:endParaRPr>
          </a:p>
        </p:txBody>
      </p:sp>
      <p:sp>
        <p:nvSpPr>
          <p:cNvPr id="1394691" name="Slide Number Placeholder 3"/>
          <p:cNvSpPr>
            <a:spLocks noGrp="1"/>
          </p:cNvSpPr>
          <p:nvPr>
            <p:ph type="sldNum" sz="quarter" idx="2"/>
          </p:nvPr>
        </p:nvSpPr>
        <p:spPr/>
        <p:txBody>
          <a:bodyPr/>
          <a:lstStyle/>
          <a:p>
            <a:pPr lvl="0" algn="r" defTabSz="1008062" eaLnBrk="1" hangingPunct="1"/>
            <a:fld id="{0DD56E33-4209-41F2-8E2C-15F07096EB0C}" type="slidenum">
              <a:rPr lang="zh-CN" altLang="en-US" sz="1500">
                <a:ea typeface="宋体" pitchFamily="2" charset="-122"/>
              </a:rPr>
              <a:t>20</a:t>
            </a:fld>
            <a:endParaRPr lang="en-US"/>
          </a:p>
        </p:txBody>
      </p:sp>
      <p:sp>
        <p:nvSpPr>
          <p:cNvPr id="1394692" name="Footer Placeholder 2"/>
          <p:cNvSpPr>
            <a:spLocks noGrp="1"/>
          </p:cNvSpPr>
          <p:nvPr>
            <p:ph type="ftr" sz="quarter" idx="1"/>
          </p:nvPr>
        </p:nvSpPr>
        <p:spPr/>
        <p:txBody>
          <a:bodyPr/>
          <a:lstStyle/>
          <a:p>
            <a:pPr lvl="0" algn="ctr" defTabSz="1008062" eaLnBrk="1" hangingPunct="1"/>
            <a:fld id="{54976BC2-4E5C-4624-A70F-C7045801560A}" type="footer">
              <a:rPr lang="zh-CN" altLang="en-US" sz="1500">
                <a:ea typeface="宋体" pitchFamily="2" charset="-122"/>
              </a:rPr>
              <a:t/>
            </a:fld>
            <a:endParaRPr lang="en-US" altLang="zh-CN" sz="1500">
              <a:ea typeface="宋体" pitchFamily="2" charset="-122"/>
            </a:endParaRPr>
          </a:p>
        </p:txBody>
      </p:sp>
      <p:sp>
        <p:nvSpPr>
          <p:cNvPr id="1394693" name="TextBox 1394692"/>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08674" name=""/>
          <p:cNvSpPr/>
          <p:nvPr>
            <p:ph type="title"/>
          </p:nvPr>
        </p:nvSpPr>
        <p:spPr>
          <a:xfrm>
            <a:off x="728662" y="304800"/>
            <a:ext cx="8264525" cy="838200"/>
          </a:xfrm>
          <a:prstGeom prst="rect">
            <a:avLst/>
          </a:prstGeom>
          <a:noFill/>
          <a:ln>
            <a:miter lim="800000"/>
          </a:ln>
        </p:spPr>
        <p:txBody>
          <a:bodyPr anchor="ctr" anchorCtr="0"/>
          <a:lstStyle>
            <a:lvl1pPr marL="0" indent="0" algn="ctr" defTabSz="1008062" rtl="0" eaLnBrk="1" fontAlgn="base" hangingPunct="1">
              <a:lnSpc>
                <a:spcPct val="100000"/>
              </a:lnSpc>
              <a:spcBef>
                <a:spcPct val="0"/>
              </a:spcBef>
              <a:spcAft>
                <a:spcPct val="0"/>
              </a:spcAft>
              <a:buClrTx/>
              <a:buSzTx/>
              <a:buFontTx/>
              <a:buNone/>
              <a:defRPr kumimoji="1" lang="en-US" altLang="en-US" sz="49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lang="zh-CN" altLang="en-US" sz="5100">
                <a:solidFill>
                  <a:schemeClr val="tx1"/>
                </a:solidFill>
                <a:ea typeface="隶书" pitchFamily="49" charset="-122"/>
              </a:rPr>
              <a:t>现场调查中的强制措施</a:t>
            </a:r>
            <a:endParaRPr lang="zh-CN" altLang="en-US" sz="5100">
              <a:solidFill>
                <a:schemeClr val="tx1"/>
              </a:solidFill>
              <a:ea typeface="隶书" pitchFamily="49" charset="-122"/>
            </a:endParaRPr>
          </a:p>
        </p:txBody>
      </p:sp>
      <p:sp>
        <p:nvSpPr>
          <p:cNvPr id="1308675" name=""/>
          <p:cNvSpPr/>
          <p:nvPr>
            <p:ph type="body" idx="4294967295"/>
          </p:nvPr>
        </p:nvSpPr>
        <p:spPr>
          <a:xfrm>
            <a:off x="447675" y="1219200"/>
            <a:ext cx="8775700" cy="6069012"/>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buSzTx/>
              <a:buFont typeface="Wingdings" pitchFamily="2" charset="2"/>
              <a:buChar char="Ø"/>
            </a:pPr>
            <a:r>
              <a:rPr lang="zh-CN" altLang="en-US" sz="3100" b="1"/>
              <a:t>在传染病控制过程中，一些公众由于种种原因对采取的控制措施不能给予有效的配合，这样就有必要对其采取一些临时性的强制控制措施，以避免疫情的播散和事态的扩大。如在</a:t>
            </a:r>
            <a:r>
              <a:rPr lang="en-US" altLang="zh-CN" sz="3100" b="1"/>
              <a:t>SARS</a:t>
            </a:r>
            <a:r>
              <a:rPr lang="zh-CN" altLang="en-US" sz="3100" b="1"/>
              <a:t>期间，一些患者不遵守规定，在社会上四处游走扩散病原，威胁到其他公众的身心健康，政府部门就有权对其进行强制性的检查、检疫和隔离。因此，为了避免传染病或其他突发公共卫生事件对社区人群造成重大的健康危害，强制性的执行措施是必要的，最理想的传染病法律应该是允许行使强制权力的。</a:t>
            </a:r>
            <a:endParaRPr lang="zh-CN" altLang="en-US" sz="3100" b="1"/>
          </a:p>
        </p:txBody>
      </p:sp>
      <p:sp>
        <p:nvSpPr>
          <p:cNvPr id="1308676" name="Slide Number Placeholder 5"/>
          <p:cNvSpPr>
            <a:spLocks noGrp="1"/>
          </p:cNvSpPr>
          <p:nvPr>
            <p:ph type="sldNum" sz="quarter" idx="4"/>
          </p:nvPr>
        </p:nvSpPr>
        <p:spPr/>
        <p:txBody>
          <a:bodyPr/>
          <a:lstStyle/>
          <a:p>
            <a:pPr lvl="0" algn="r" defTabSz="1008062" eaLnBrk="1" hangingPunct="1"/>
            <a:fld id="{0E0356F7-5F83-43F1-A49C-C44E8E68E508}" type="slidenum">
              <a:rPr lang="zh-CN" altLang="en-US" sz="1500">
                <a:ea typeface="宋体" pitchFamily="2" charset="-122"/>
              </a:rPr>
              <a:t>21</a:t>
            </a:fld>
            <a:endParaRPr lang="en-US"/>
          </a:p>
        </p:txBody>
      </p:sp>
      <p:sp>
        <p:nvSpPr>
          <p:cNvPr id="1308677" name="Footer Placeholder 4"/>
          <p:cNvSpPr>
            <a:spLocks noGrp="1"/>
          </p:cNvSpPr>
          <p:nvPr>
            <p:ph type="ftr" sz="quarter" idx="3"/>
          </p:nvPr>
        </p:nvSpPr>
        <p:spPr/>
        <p:txBody>
          <a:bodyPr/>
          <a:lstStyle/>
          <a:p>
            <a:pPr lvl="0" algn="ctr" defTabSz="1008062" eaLnBrk="1" hangingPunct="1"/>
            <a:fld id="{108F8F51-EEBE-475E-88D6-8F9B7C3007CD}" type="footer">
              <a:rPr lang="zh-CN" altLang="en-US" sz="1500">
                <a:ea typeface="宋体" pitchFamily="2" charset="-122"/>
              </a:rPr>
              <a:t/>
            </a:fld>
            <a:endParaRPr lang="en-US" altLang="zh-CN" sz="1500">
              <a:ea typeface="宋体" pitchFamily="2" charset="-122"/>
            </a:endParaRPr>
          </a:p>
        </p:txBody>
      </p:sp>
      <p:sp>
        <p:nvSpPr>
          <p:cNvPr id="1308678" name="TextBox 1308677"/>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现场调查中相关法律问题共49页，您现在浏览的是第21页!</a:t>
            </a:r>
          </a:p>
        </p:txBody>
      </p:sp>
    </p:spTree>
  </p:cSld>
  <p:clrMapOvr>
    <a:masterClrMapping/>
  </p:clrMapOvr>
  <p:transition spd="med">
    <p:wipe dir="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18915" name=""/>
          <p:cNvSpPr/>
          <p:nvPr>
            <p:ph type="body" idx="4294967295"/>
          </p:nvPr>
        </p:nvSpPr>
        <p:spPr>
          <a:xfrm>
            <a:off x="649288" y="685800"/>
            <a:ext cx="8586788" cy="6356350"/>
          </a:xfrm>
          <a:prstGeom prst="rect">
            <a:avLst/>
          </a:prstGeom>
          <a:noFill/>
          <a:ln>
            <a:miter lim="800000"/>
          </a:ln>
        </p:spPr>
        <p:txBody>
          <a:bodyPr/>
          <a:lstStyle>
            <a:lvl1pPr marL="377825" indent="-377825" algn="l" defTabSz="1008062" rtl="0" eaLnBrk="1" fontAlgn="base" hangingPunct="1">
              <a:lnSpc>
                <a:spcPct val="100000"/>
              </a:lnSpc>
              <a:spcBef>
                <a:spcPct val="20000"/>
              </a:spcBef>
              <a:spcAft>
                <a:spcPct val="0"/>
              </a:spcAft>
              <a:buClr>
                <a:schemeClr val="accent2"/>
              </a:buClr>
              <a:buSzPct val="80000"/>
              <a:buFont typeface="Wingdings" pitchFamily="2" charset="2"/>
              <a:buChar char="l"/>
              <a:defRPr kumimoji="1" lang="en-US" altLang="en-US" sz="3500" b="0" i="0" u="none" baseline="0">
                <a:solidFill>
                  <a:schemeClr val="tx1"/>
                </a:solidFill>
                <a:latin typeface="Times New Roman" charset="0"/>
                <a:ea typeface="宋体" pitchFamily="2" charset="-122"/>
              </a:defRPr>
            </a:lvl1pPr>
            <a:lvl2pPr marL="819150" indent="-314325" algn="l" defTabSz="1008062" rtl="0" eaLnBrk="1" fontAlgn="base" hangingPunct="1">
              <a:lnSpc>
                <a:spcPct val="100000"/>
              </a:lnSpc>
              <a:spcBef>
                <a:spcPct val="20000"/>
              </a:spcBef>
              <a:spcAft>
                <a:spcPct val="0"/>
              </a:spcAft>
              <a:buClr>
                <a:schemeClr val="tx1"/>
              </a:buClr>
              <a:buSzPct val="90000"/>
              <a:buFontTx/>
              <a:buChar char="–"/>
              <a:defRPr kumimoji="1" lang="en-US" altLang="en-US" sz="3100" b="0" i="0" u="none" baseline="0">
                <a:solidFill>
                  <a:schemeClr val="tx1"/>
                </a:solidFill>
                <a:latin typeface="Times New Roman" charset="0"/>
                <a:ea typeface="宋体" pitchFamily="2" charset="-122"/>
              </a:defRPr>
            </a:lvl2pPr>
            <a:lvl3pPr marL="1260475" indent="-252412" algn="l" defTabSz="1008062" rtl="0" eaLnBrk="1" fontAlgn="base" hangingPunct="1">
              <a:lnSpc>
                <a:spcPct val="100000"/>
              </a:lnSpc>
              <a:spcBef>
                <a:spcPct val="20000"/>
              </a:spcBef>
              <a:spcAft>
                <a:spcPct val="0"/>
              </a:spcAft>
              <a:buClr>
                <a:schemeClr val="accent1"/>
              </a:buClr>
              <a:buSzPct val="60000"/>
              <a:buFont typeface="Wingdings" pitchFamily="2" charset="2"/>
              <a:buChar char="l"/>
              <a:defRPr kumimoji="1" lang="en-US" altLang="en-US" sz="2600" b="0" i="0" u="none" baseline="0">
                <a:solidFill>
                  <a:schemeClr val="tx1"/>
                </a:solidFill>
                <a:latin typeface="Times New Roman" charset="0"/>
                <a:ea typeface="宋体" pitchFamily="2" charset="-122"/>
              </a:defRPr>
            </a:lvl3pPr>
            <a:lvl4pPr marL="1763712" indent="-250825" algn="l" defTabSz="1008062" rtl="0" eaLnBrk="1" fontAlgn="base" hangingPunct="1">
              <a:lnSpc>
                <a:spcPct val="100000"/>
              </a:lnSpc>
              <a:spcBef>
                <a:spcPct val="20000"/>
              </a:spcBef>
              <a:spcAft>
                <a:spcPct val="0"/>
              </a:spcAft>
              <a:buClr>
                <a:schemeClr val="tx1"/>
              </a:buClr>
              <a:buSzTx/>
              <a:buFontTx/>
              <a:buChar char="–"/>
              <a:defRPr kumimoji="1" lang="en-US" altLang="en-US" sz="2200" b="0" i="0" u="none" baseline="0">
                <a:solidFill>
                  <a:schemeClr val="tx1"/>
                </a:solidFill>
                <a:latin typeface="Times New Roman" charset="0"/>
                <a:ea typeface="宋体" pitchFamily="2" charset="-122"/>
              </a:defRPr>
            </a:lvl4pPr>
            <a:lvl5pPr marL="2268538" indent="-252412" algn="l" defTabSz="1008062" rtl="0" eaLnBrk="1" fontAlgn="base" hangingPunct="1">
              <a:lnSpc>
                <a:spcPct val="100000"/>
              </a:lnSpc>
              <a:spcBef>
                <a:spcPct val="20000"/>
              </a:spcBef>
              <a:spcAft>
                <a:spcPct val="0"/>
              </a:spcAft>
              <a:buClr>
                <a:schemeClr val="accent1"/>
              </a:buClr>
              <a:buSzTx/>
              <a:buFontTx/>
              <a:buChar char="•"/>
              <a:defRPr kumimoji="1" lang="en-US" altLang="en-US" sz="2200" b="0" i="0" u="none" baseline="0">
                <a:solidFill>
                  <a:schemeClr val="tx1"/>
                </a:solidFill>
                <a:latin typeface="Times New Roman" charset="0"/>
                <a:ea typeface="宋体" pitchFamily="2" charset="-122"/>
              </a:defRPr>
            </a:lvl5pPr>
          </a:lstStyle>
          <a:p>
            <a:pPr lvl="0">
              <a:buSzTx/>
              <a:buFont typeface="Wingdings" pitchFamily="2" charset="2"/>
              <a:buChar char="Ø"/>
            </a:pPr>
            <a:r>
              <a:rPr lang="zh-CN" altLang="en-US" sz="3600" b="1"/>
              <a:t>疫区封锁的基本条件必须是甲类传染病暴发或者流行的地区。其决定封锁的权限有两种：一般地区封锁必须经省、自治区、直辖市政府决定；特殊疫区的封锁由国务院决定，包括以下四种情况：</a:t>
            </a:r>
            <a:endParaRPr lang="zh-CN" altLang="en-US" sz="3600" b="1"/>
          </a:p>
          <a:p>
            <a:pPr lvl="1">
              <a:buSzTx/>
              <a:buFont typeface="Wingdings" pitchFamily="2" charset="2"/>
              <a:buChar char="Ø"/>
            </a:pPr>
            <a:r>
              <a:rPr lang="zh-CN" altLang="en-US" sz="3600" b="1"/>
              <a:t>封锁的区域是大中城市；</a:t>
            </a:r>
            <a:endParaRPr lang="zh-CN" altLang="en-US" sz="3600" b="1"/>
          </a:p>
          <a:p>
            <a:pPr lvl="1">
              <a:buSzTx/>
              <a:buFont typeface="Wingdings" pitchFamily="2" charset="2"/>
              <a:buChar char="Ø"/>
            </a:pPr>
            <a:r>
              <a:rPr lang="zh-CN" altLang="en-US" sz="3600" b="1"/>
              <a:t>封锁区域跨省、自治区、直辖市；</a:t>
            </a:r>
            <a:endParaRPr lang="zh-CN" altLang="en-US" sz="3600" b="1"/>
          </a:p>
          <a:p>
            <a:pPr lvl="1">
              <a:buSzTx/>
              <a:buFont typeface="Wingdings" pitchFamily="2" charset="2"/>
              <a:buChar char="Ø"/>
            </a:pPr>
            <a:r>
              <a:rPr lang="zh-CN" altLang="en-US" sz="3600" b="1"/>
              <a:t>封锁区域需要中断干线交通；</a:t>
            </a:r>
            <a:endParaRPr lang="zh-CN" altLang="en-US" sz="3600" b="1"/>
          </a:p>
          <a:p>
            <a:pPr lvl="1">
              <a:buSzTx/>
              <a:buFont typeface="Wingdings" pitchFamily="2" charset="2"/>
              <a:buChar char="Ø"/>
            </a:pPr>
            <a:r>
              <a:rPr lang="zh-CN" altLang="en-US" sz="3600" b="1"/>
              <a:t>封锁国境。</a:t>
            </a:r>
            <a:endParaRPr lang="zh-CN" altLang="en-US" sz="3600" b="1"/>
          </a:p>
        </p:txBody>
      </p:sp>
      <p:sp>
        <p:nvSpPr>
          <p:cNvPr id="1318916" name="Slide Number Placeholder 5"/>
          <p:cNvSpPr>
            <a:spLocks noGrp="1"/>
          </p:cNvSpPr>
          <p:nvPr>
            <p:ph type="sldNum" sz="quarter" idx="4"/>
          </p:nvPr>
        </p:nvSpPr>
        <p:spPr/>
        <p:txBody>
          <a:bodyPr/>
          <a:lstStyle/>
          <a:p>
            <a:pPr lvl="0" algn="r" defTabSz="1008062" eaLnBrk="1" hangingPunct="1"/>
            <a:fld id="{87B00D49-A676-4A37-8625-EB2BF0A35B26}" type="slidenum">
              <a:rPr lang="zh-CN" altLang="en-US" sz="1500">
                <a:ea typeface="宋体" pitchFamily="2" charset="-122"/>
              </a:rPr>
              <a:t>22</a:t>
            </a:fld>
            <a:endParaRPr lang="en-US"/>
          </a:p>
        </p:txBody>
      </p:sp>
      <p:sp>
        <p:nvSpPr>
          <p:cNvPr id="1318917" name="Footer Placeholder 4"/>
          <p:cNvSpPr>
            <a:spLocks noGrp="1"/>
          </p:cNvSpPr>
          <p:nvPr>
            <p:ph type="ftr" sz="quarter" idx="3"/>
          </p:nvPr>
        </p:nvSpPr>
        <p:spPr/>
        <p:txBody>
          <a:bodyPr/>
          <a:lstStyle/>
          <a:p>
            <a:pPr lvl="0" algn="ctr" defTabSz="1008062" eaLnBrk="1" hangingPunct="1"/>
            <a:fld id="{BB232A7F-B1DC-4117-B166-3D4DBDAD383A}" type="footer">
              <a:rPr lang="zh-CN" altLang="en-US" sz="1500">
                <a:ea typeface="宋体" pitchFamily="2" charset="-122"/>
              </a:rPr>
              <a:t/>
            </a:fld>
            <a:endParaRPr lang="en-US" altLang="zh-CN" sz="1500">
              <a:ea typeface="宋体" pitchFamily="2" charset="-122"/>
            </a:endParaRPr>
          </a:p>
        </p:txBody>
      </p:sp>
      <p:sp>
        <p:nvSpPr>
          <p:cNvPr id="1318918" name="TextBox 1318917"/>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现场调查中相关法律问题共49页，您现在浏览的是第22页!</a:t>
            </a:r>
          </a:p>
        </p:txBody>
      </p:sp>
    </p:spTree>
  </p:cSld>
  <p:clrMapOvr>
    <a:masterClrMapping/>
  </p:clrMapOvr>
  <p:transition spd="med">
    <p:wipe dir="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97762" name=""/>
          <p:cNvSpPr/>
          <p:nvPr/>
        </p:nvSpPr>
        <p:spPr>
          <a:xfrm>
            <a:off x="533400" y="457200"/>
            <a:ext cx="8839200" cy="6367462"/>
          </a:xfrm>
          <a:prstGeom prst="rect">
            <a:avLst/>
          </a:prstGeom>
          <a:noFill/>
          <a:ln>
            <a:noFill/>
            <a:miter lim="800000"/>
          </a:ln>
          <a:effectLst/>
        </p:spPr>
        <p:txBody>
          <a:bodyPr>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lvl="0" eaLnBrk="1" hangingPunct="1">
              <a:spcBef>
                <a:spcPct val="50000"/>
              </a:spcBef>
              <a:buFont typeface="Wingdings" pitchFamily="2" charset="2"/>
              <a:buChar char="Ø"/>
            </a:pPr>
            <a:r>
              <a:rPr kumimoji="1" lang="zh-CN" altLang="en-US" sz="4400">
                <a:ea typeface="隶书" pitchFamily="49" charset="-122"/>
              </a:rPr>
              <a:t>隔离和检疫：</a:t>
            </a:r>
            <a:endParaRPr kumimoji="1" lang="zh-CN" altLang="en-US" sz="4400">
              <a:ea typeface="隶书" pitchFamily="49" charset="-122"/>
            </a:endParaRPr>
          </a:p>
          <a:p>
            <a:pPr lvl="0" eaLnBrk="1" hangingPunct="1">
              <a:spcBef>
                <a:spcPct val="50000"/>
              </a:spcBef>
              <a:buFont typeface="Wingdings" pitchFamily="2" charset="2"/>
            </a:pPr>
            <a:r>
              <a:rPr kumimoji="1" lang="zh-CN" altLang="en-US" sz="3200" b="1">
                <a:ea typeface="宋体" pitchFamily="2" charset="-122"/>
              </a:rPr>
              <a:t>传染病隔离主要用于甲类传染病和乙类传染病中的采取甲类传染病的预防，控制措施的传染性非典型肺炎，炭疽中的肺炭疽和人感染高致病性禽流感（《中华人民共和国传染病防治法》第四条款）；隔离的对象主要为传染病病人，病原携带者，如第三十九条规定对病人，病原携带者，予以隔离治疗，隔离期限根据医学检查结果确定；对疑似病人，确诊前在指定场所单独隔离治疗等，拒绝隔离治疗或者隔离期未满擅自脱离治疗的，可以由公安机关协助医疗机构采取强制隔离治疗措施。</a:t>
            </a:r>
            <a:endParaRPr kumimoji="1" lang="zh-CN" altLang="en-US" sz="3200" b="1">
              <a:ea typeface="宋体" pitchFamily="2" charset="-122"/>
            </a:endParaRPr>
          </a:p>
        </p:txBody>
      </p:sp>
      <p:sp>
        <p:nvSpPr>
          <p:cNvPr id="1397763" name="Slide Number Placeholder 3"/>
          <p:cNvSpPr>
            <a:spLocks noGrp="1"/>
          </p:cNvSpPr>
          <p:nvPr>
            <p:ph type="sldNum" sz="quarter" idx="2"/>
          </p:nvPr>
        </p:nvSpPr>
        <p:spPr/>
        <p:txBody>
          <a:bodyPr/>
          <a:lstStyle/>
          <a:p>
            <a:pPr lvl="0" algn="r" defTabSz="1008062" eaLnBrk="1" hangingPunct="1"/>
            <a:fld id="{07F7C8E5-E8D1-413E-80CF-89EE17A80B1B}" type="slidenum">
              <a:rPr lang="zh-CN" altLang="en-US" sz="1500">
                <a:ea typeface="宋体" pitchFamily="2" charset="-122"/>
              </a:rPr>
              <a:t>23</a:t>
            </a:fld>
            <a:endParaRPr lang="en-US"/>
          </a:p>
        </p:txBody>
      </p:sp>
      <p:sp>
        <p:nvSpPr>
          <p:cNvPr id="1397764" name="Footer Placeholder 2"/>
          <p:cNvSpPr>
            <a:spLocks noGrp="1"/>
          </p:cNvSpPr>
          <p:nvPr>
            <p:ph type="ftr" sz="quarter" idx="1"/>
          </p:nvPr>
        </p:nvSpPr>
        <p:spPr/>
        <p:txBody>
          <a:bodyPr/>
          <a:lstStyle/>
          <a:p>
            <a:pPr lvl="0" algn="ctr" defTabSz="1008062" eaLnBrk="1" hangingPunct="1"/>
            <a:fld id="{A48B1686-9067-4D38-BF01-E417F1379C14}" type="footer">
              <a:rPr lang="zh-CN" altLang="en-US" sz="1500">
                <a:ea typeface="宋体" pitchFamily="2" charset="-122"/>
              </a:rPr>
              <a:t/>
            </a:fld>
            <a:endParaRPr lang="en-US" altLang="zh-CN" sz="1500">
              <a:ea typeface="宋体" pitchFamily="2" charset="-122"/>
            </a:endParaRPr>
          </a:p>
        </p:txBody>
      </p:sp>
      <p:sp>
        <p:nvSpPr>
          <p:cNvPr id="1397765" name="TextBox 1397764"/>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99810" name=""/>
          <p:cNvSpPr/>
          <p:nvPr/>
        </p:nvSpPr>
        <p:spPr>
          <a:xfrm>
            <a:off x="685800" y="990600"/>
            <a:ext cx="8458200" cy="5310188"/>
          </a:xfrm>
          <a:prstGeom prst="rect">
            <a:avLst/>
          </a:prstGeom>
          <a:noFill/>
          <a:ln>
            <a:noFill/>
            <a:miter lim="800000"/>
          </a:ln>
          <a:effectLst/>
        </p:spPr>
        <p:txBody>
          <a:bodyPr>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charset="0"/>
              </a:defRPr>
            </a:lvl5pPr>
          </a:lstStyle>
          <a:p>
            <a:pPr lvl="0" eaLnBrk="1" hangingPunct="1">
              <a:spcBef>
                <a:spcPct val="50000"/>
              </a:spcBef>
              <a:buFont typeface="Wingdings" pitchFamily="2" charset="2"/>
              <a:buChar char="Ø"/>
            </a:pPr>
            <a:r>
              <a:rPr kumimoji="1" lang="zh-CN" altLang="en-US" sz="3600" b="1">
                <a:ea typeface="宋体" pitchFamily="2" charset="-122"/>
              </a:rPr>
              <a:t>国内交通检疫：</a:t>
            </a:r>
            <a:endParaRPr kumimoji="1" lang="zh-CN" altLang="en-US" sz="3600" b="1">
              <a:ea typeface="宋体" pitchFamily="2" charset="-122"/>
            </a:endParaRPr>
          </a:p>
          <a:p>
            <a:pPr lvl="0" eaLnBrk="1" hangingPunct="1">
              <a:spcBef>
                <a:spcPct val="50000"/>
              </a:spcBef>
            </a:pPr>
            <a:r>
              <a:rPr kumimoji="1" lang="zh-CN" altLang="en-US" sz="3600" b="1">
                <a:ea typeface="宋体" pitchFamily="2" charset="-122"/>
              </a:rPr>
              <a:t>国内交通检疫主要依据《国内交通卫生检疫条列》，检疫场所主要在国内列车，船舶，航空器和其他车辆出入检疫传染病疫区和在非检疫传染病疫区的交通工具上发现传染病时，检疫病种主要是鼠疫，霍乱以及国务院确定并公布的其他传染病，国内交通检疫的主要目的是为了防止疫情在国内蔓延和扩散。</a:t>
            </a:r>
            <a:endParaRPr kumimoji="1" lang="zh-CN" altLang="en-US" sz="3600" b="1">
              <a:ea typeface="宋体" pitchFamily="2" charset="-122"/>
            </a:endParaRPr>
          </a:p>
        </p:txBody>
      </p:sp>
      <p:sp>
        <p:nvSpPr>
          <p:cNvPr id="1399811" name="Slide Number Placeholder 3"/>
          <p:cNvSpPr>
            <a:spLocks noGrp="1"/>
          </p:cNvSpPr>
          <p:nvPr>
            <p:ph type="sldNum" sz="quarter" idx="2"/>
          </p:nvPr>
        </p:nvSpPr>
        <p:spPr/>
        <p:txBody>
          <a:bodyPr/>
          <a:lstStyle/>
          <a:p>
            <a:pPr lvl="0" algn="r" defTabSz="1008062" eaLnBrk="1" hangingPunct="1"/>
            <a:fld id="{7E97F1D5-F15C-4A3B-A891-647AB490E809}" type="slidenum">
              <a:rPr lang="zh-CN" altLang="en-US" sz="1500">
                <a:ea typeface="宋体" pitchFamily="2" charset="-122"/>
              </a:rPr>
              <a:t>24</a:t>
            </a:fld>
            <a:endParaRPr lang="en-US"/>
          </a:p>
        </p:txBody>
      </p:sp>
      <p:sp>
        <p:nvSpPr>
          <p:cNvPr id="1399812" name="Footer Placeholder 2"/>
          <p:cNvSpPr>
            <a:spLocks noGrp="1"/>
          </p:cNvSpPr>
          <p:nvPr>
            <p:ph type="ftr" sz="quarter" idx="1"/>
          </p:nvPr>
        </p:nvSpPr>
        <p:spPr/>
        <p:txBody>
          <a:bodyPr/>
          <a:lstStyle/>
          <a:p>
            <a:pPr lvl="0" algn="ctr" defTabSz="1008062" eaLnBrk="1" hangingPunct="1"/>
            <a:fld id="{3DB949D8-F3D9-40FF-8F4D-BA1337ABF77C}" type="footer">
              <a:rPr lang="zh-CN" altLang="en-US" sz="1500">
                <a:ea typeface="宋体" pitchFamily="2" charset="-122"/>
              </a:rPr>
              <a:t/>
            </a:fld>
            <a:endParaRPr lang="en-US" altLang="zh-CN" sz="1500">
              <a:ea typeface="宋体" pitchFamily="2" charset="-122"/>
            </a:endParaRPr>
          </a:p>
        </p:txBody>
      </p:sp>
      <p:sp>
        <p:nvSpPr>
          <p:cNvPr id="1399813" name="TextBox 1399812"/>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charset="0"/>
              </a:defRPr>
            </a:lvl5pPr>
          </a:lstStyle>
          <a:p/>
          <a:p>
            <a:pPr>
              <a:defRPr sz="100">
                <a:solidFill>
                  <a:srgbClr val="FFFFFF"/>
                </a:solidFill>
              </a:defRPr>
            </a:pPr>
            <a:r>
              <a:t>现场调查中相关法律问题共49页，您现在浏览的是第24页!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451850" cy="665162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https://d.book118.com/575121102303011044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Soaring">
  <a:themeElements>
    <a:clrScheme name="">
      <a:dk1>
        <a:srgbClr val="0000FF"/>
      </a:dk1>
      <a:lt1>
        <a:srgbClr val="FFFFFF"/>
      </a:lt1>
      <a:dk2>
        <a:srgbClr val="000000"/>
      </a:dk2>
      <a:lt2>
        <a:srgbClr val="FFCC66"/>
      </a:lt2>
      <a:accent1>
        <a:srgbClr val="00FFFF"/>
      </a:accent1>
      <a:accent2>
        <a:srgbClr val="3366FF"/>
      </a:accent2>
      <a:accent3>
        <a:srgbClr val="9BBB59"/>
      </a:accent3>
      <a:accent4>
        <a:srgbClr val="8064A2"/>
      </a:accent4>
      <a:accent5>
        <a:srgbClr val="4BACC6"/>
      </a:accent5>
      <a:accent6>
        <a:srgbClr val="F79646"/>
      </a:accent6>
      <a:hlink>
        <a:srgbClr val="FF0033"/>
      </a:hlink>
      <a:folHlink>
        <a:srgbClr val="FFFF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FF"/>
        </a:dk1>
        <a:lt1>
          <a:srgbClr val="FFFFFF"/>
        </a:lt1>
        <a:dk2>
          <a:srgbClr val="000000"/>
        </a:dk2>
        <a:lt2>
          <a:srgbClr val="FFCC66"/>
        </a:lt2>
        <a:accent1>
          <a:srgbClr val="00FFFF"/>
        </a:accent1>
        <a:accent2>
          <a:srgbClr val="3366FF"/>
        </a:accent2>
        <a:accent3>
          <a:srgbClr val="9BBB59"/>
        </a:accent3>
        <a:accent4>
          <a:srgbClr val="8064A2"/>
        </a:accent4>
        <a:accent5>
          <a:srgbClr val="4BACC6"/>
        </a:accent5>
        <a:accent6>
          <a:srgbClr val="F79646"/>
        </a:accent6>
        <a:hlink>
          <a:srgbClr val="FF0033"/>
        </a:hlink>
        <a:folHlink>
          <a:srgbClr val="FFFF00"/>
        </a:folHlink>
      </a:clrScheme>
    </a:extraClrScheme>
    <a:extraClrScheme>
      <a:clrScheme name="">
        <a:dk1>
          <a:srgbClr val="FFFFFF"/>
        </a:dk1>
        <a:lt1>
          <a:srgbClr val="000000"/>
        </a:lt1>
        <a:dk2>
          <a:srgbClr val="CCECFF"/>
        </a:dk2>
        <a:lt2>
          <a:srgbClr val="000000"/>
        </a:lt2>
        <a:accent1>
          <a:srgbClr val="6699FF"/>
        </a:accent1>
        <a:accent2>
          <a:srgbClr val="66CCFF"/>
        </a:accent2>
        <a:accent3>
          <a:srgbClr val="9BBB59"/>
        </a:accent3>
        <a:accent4>
          <a:srgbClr val="8064A2"/>
        </a:accent4>
        <a:accent5>
          <a:srgbClr val="4BACC6"/>
        </a:accent5>
        <a:accent6>
          <a:srgbClr val="F79646"/>
        </a:accent6>
        <a:hlink>
          <a:srgbClr val="CC99FF"/>
        </a:hlink>
        <a:folHlink>
          <a:srgbClr val="00CCCC"/>
        </a:folHlink>
      </a:clrScheme>
    </a:extraClrScheme>
    <a:extraClrScheme>
      <a:clrScheme name="">
        <a:dk1>
          <a:srgbClr val="FFFFFF"/>
        </a:dk1>
        <a:lt1>
          <a:srgbClr val="000000"/>
        </a:lt1>
        <a:dk2>
          <a:srgbClr val="FFFFFF"/>
        </a:dk2>
        <a:lt2>
          <a:srgbClr val="000000"/>
        </a:lt2>
        <a:accent1>
          <a:srgbClr val="CBCBCB"/>
        </a:accent1>
        <a:accent2>
          <a:srgbClr val="EAEAEA"/>
        </a:accent2>
        <a:accent3>
          <a:srgbClr val="9BBB59"/>
        </a:accent3>
        <a:accent4>
          <a:srgbClr val="8064A2"/>
        </a:accent4>
        <a:accent5>
          <a:srgbClr val="4BACC6"/>
        </a:accent5>
        <a:accent6>
          <a:srgbClr val="F79646"/>
        </a:accent6>
        <a:hlink>
          <a:srgbClr val="5F5F5F"/>
        </a:hlink>
        <a:folHlink>
          <a:srgbClr val="969696"/>
        </a:folHlink>
      </a:clrScheme>
    </a:extraClrScheme>
    <a:extraClrScheme>
      <a:clrScheme name="">
        <a:dk1>
          <a:srgbClr val="008080"/>
        </a:dk1>
        <a:lt1>
          <a:srgbClr val="FFFFFF"/>
        </a:lt1>
        <a:dk2>
          <a:srgbClr val="000000"/>
        </a:dk2>
        <a:lt2>
          <a:srgbClr val="FFCC66"/>
        </a:lt2>
        <a:accent1>
          <a:srgbClr val="0099CC"/>
        </a:accent1>
        <a:accent2>
          <a:srgbClr val="009999"/>
        </a:accent2>
        <a:accent3>
          <a:srgbClr val="9BBB59"/>
        </a:accent3>
        <a:accent4>
          <a:srgbClr val="8064A2"/>
        </a:accent4>
        <a:accent5>
          <a:srgbClr val="4BACC6"/>
        </a:accent5>
        <a:accent6>
          <a:srgbClr val="F79646"/>
        </a:accent6>
        <a:hlink>
          <a:srgbClr val="6600CC"/>
        </a:hlink>
        <a:folHlink>
          <a:srgbClr val="FFFF00"/>
        </a:folHlink>
      </a:clrScheme>
    </a:extraClrScheme>
    <a:extraClrScheme>
      <a:clrScheme name="">
        <a:dk1>
          <a:srgbClr val="993300"/>
        </a:dk1>
        <a:lt1>
          <a:srgbClr val="FFFFFF"/>
        </a:lt1>
        <a:dk2>
          <a:srgbClr val="000000"/>
        </a:dk2>
        <a:lt2>
          <a:srgbClr val="FFCC66"/>
        </a:lt2>
        <a:accent1>
          <a:srgbClr val="FF6633"/>
        </a:accent1>
        <a:accent2>
          <a:srgbClr val="CC6600"/>
        </a:accent2>
        <a:accent3>
          <a:srgbClr val="9BBB59"/>
        </a:accent3>
        <a:accent4>
          <a:srgbClr val="8064A2"/>
        </a:accent4>
        <a:accent5>
          <a:srgbClr val="4BACC6"/>
        </a:accent5>
        <a:accent6>
          <a:srgbClr val="F79646"/>
        </a:accent6>
        <a:hlink>
          <a:srgbClr val="CC0000"/>
        </a:hlink>
        <a:folHlink>
          <a:srgbClr val="FFFF0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151</Paragraphs>
  <Slides>25</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宋体</vt:lpstr>
      <vt:lpstr>Wingdings</vt:lpstr>
      <vt:lpstr>Times New Roman</vt:lpstr>
      <vt:lpstr>隶书</vt:lpstr>
      <vt:lpstr>仿宋_GB2312</vt:lpstr>
      <vt:lpstr>Office Theme</vt:lpstr>
      <vt:lpstr>现场调查相关法律问题                                                                  省疾控中心     2005.9.2                        </vt:lpstr>
      <vt:lpstr>PowerPoint Presentation</vt:lpstr>
      <vt:lpstr>一、公共卫生与卫生法规的关系</vt:lpstr>
      <vt:lpstr>PowerPoint Presentation</vt:lpstr>
      <vt:lpstr>三、公共卫生法律的功能</vt:lpstr>
      <vt:lpstr>PowerPoint Presentation</vt:lpstr>
      <vt:lpstr>我国现有的法律、法规</vt:lpstr>
      <vt:lpstr>       我国一些现行卫生法律虽然孕育着应对突发公共卫生事件的快速处理机制，而突发公共卫生事件的理念及其危害还没有引起政府和人民的高度警觉，还没有认识到对国民经济乃至政治上带来的深远影响。        抗击传染性非典型肺炎（SARS）的斗争，暴露出一些问题，主要表现在        1、过去法律、法规对于政府和有关部门的职责规定的不明确；        2、信息网络系统敏感性差；        3、为人民提供公共卫生服务（公共卫生产品）的理念不明朗；        4、疾病预防控制和医疗救治专业机构性质和职能定位不准；        5、应急处理缺乏保障机制；不履行义务应当承担的法律责任不明确等等。         </vt:lpstr>
      <vt:lpstr>条例公布的意义 :  为提高应对突发公共卫生事件的反应能力，弥补了我国突发公共卫生事件处理机制的不健全，为依法处置重大传染病疫情、群体性不明原因疾病、重大食物中毒、职业性中毒以及新发传染病和其他严重危害公众健康的事件提供了更具有可操作性的法律依据；   为今后及时有效处置突发公共卫生事件，建立了信息通畅、反应快捷、指挥有力、责任明确的应急行政法律制度。                       </vt:lpstr>
      <vt:lpstr>PowerPoint Presentation</vt:lpstr>
      <vt:lpstr>PowerPoint Presentation</vt:lpstr>
      <vt:lpstr>六、疫情报告的责任</vt:lpstr>
      <vt:lpstr>PowerPoint Presentation</vt:lpstr>
      <vt:lpstr>流行病学调查的法律责任</vt:lpstr>
      <vt:lpstr>案      例</vt:lpstr>
      <vt:lpstr>PowerPoint Presentation</vt:lpstr>
      <vt:lpstr>案      例</vt:lpstr>
      <vt:lpstr>现场控制的法律责任</vt:lpstr>
      <vt:lpstr>PowerPoint Presentation</vt:lpstr>
      <vt:lpstr>PowerPoint Presentation</vt:lpstr>
      <vt:lpstr>现场调查中的强制措施</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2024-09-07T08:13:11.529</cp:lastPrinted>
  <dcterms:created xsi:type="dcterms:W3CDTF">2024-09-07T00:13:11Z</dcterms:created>
  <dcterms:modified xsi:type="dcterms:W3CDTF">2024-09-07T00:13:13Z</dcterms:modified>
</cp:coreProperties>
</file>