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C1463-AAE8-4EBA-8884-935E4FAFA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C96B0-5196-403A-A29F-7AD50616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B2062-9EF0-4BDC-AD07-685099845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A2253-66A2-4720-A1B2-E18D7DF9B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0DAB9-048E-4D5B-85DE-2F59DACF5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CF65C-E6E5-4480-A7FC-F3A49045F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1BB20-DD4F-42FD-8FEE-45F18DCF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6F2FE-8B67-4FB6-B5D8-4B8AF5B3A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DF4FE-D314-462D-91D8-CEA98ED20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3AF59-BF1F-4EEE-AD35-D1F3AD78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67395-AC30-4C22-990C-1D4EA949B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2132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精益求精保障工业产品质量安全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精益求精理念在工业产品质量安全中的应用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工业产品质量安全管理体系建设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工业产品质量安全风险防控策略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工业产品质量安全技术创新与发展趋势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社会共治，共同推动工业产品质量安全提升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总体质量水平稳步提升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随着工业技术的不断进步和管理体系的日益完善，工业产品质量水平整体呈现稳步提升态势。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部分领域存在质量安全隐患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尽管总体质量水平提升，但在某些特定领域和行业中，仍存在一些质量安全隐患，如材料不合格、设计缺陷等。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当前工业产品质量安全形势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2" r="71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技术创新带来的挑战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新技术、新工艺不断涌现，对产品质量的控制提出了更高要求，企业需要不断更新技术和设备以适应这种变化。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激烈的市场竞争导致部分企业为追求利润而忽视产品质量，甚至出现偷工减料、以次充好等违法行为。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监管体系不完善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当前工业产品质量监管体系在某些方面仍存在漏洞和不足，如监管力度不够、标准不统一等。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精益求精的质量管理有助于企业提高产品品质和降低生产成本，从而提升市场竞争力。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优质的产品是保障消费者权益的基础，精益求精的质量管理有助于减少产品缺陷和安全隐患，保障消费者合法权益。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通过精益求精的质量管理，可以促进行业内部的良性竞争和优胜劣汰，推动整个行业向更高质量、更可持续的方向发展。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推动行业健康发展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精益求精的必要性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精益求精理念在工业产品质量安全中的应用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精益求精理念的内涵与外延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精益求精是一种追求卓越、不断完善的工作态度和方法，强调在细节上追求极致，在品质上追求最高标准。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精益求精不仅局限于产品制造过程，还贯穿于产品设计、研发、生产、销售等全过程，涉及企业管理的各个方面。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通过精益求精的工作态度和方法，不断优化产品设计、生产工艺和质量控制手段，从而提高产品质量的稳定性和一致性。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通过减少生产过程中的浪费和缺陷，提高生产效率和资源利用率，降低生产成本，增强企业市场竞争力。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优质的产品质量是企业品牌形象的重要组成部分，通过精益求精提升产品质量，有助于增强消费者对品牌的信任度和忠诚度。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3" b="73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在工业产品质量安全中的实践意义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华为技术有限公司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坚持以客户为中心，注重产品研发和创新，通过不断优化产品性能、提高产品质量和可靠性，赢得了广泛的市场认可。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以设计为主导，注重用户体验和细节处理，通过不断推陈出新、优化产品设计，实现了高品质的产品输出。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丰田汽车公司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倡导精益生产理念，通过减少浪费、提高效率、持续改进等方式，实现了高质量、高效率的汽车生产。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案例分析：成功应用精益求精理念的企业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工业产品质量安全管理体系建设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制定和完善工业产品质量标准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根据行业发展和市场需求，制定和完善工业产品质量标准，提高产品质量门槛，促进企业提升产品质量水平。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加强法规标准宣传贯彻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加大对工业产品质量安全法规和标准的宣传贯彻力度，提高企业和公众对产品质量安全的认知度和重视程度。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制定和完善工业产品质量安全法规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建立健全工业产品质量安全法律法规体系，明确各方责任和义务，为工业产品质量安全管理提供法制保障。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完善法规标准体系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加强监督检查和执法力度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加大对工业产品质量的监督检查和执法力度，严厉打击制售假冒伪劣产品等违法行为，维护市场秩序和公平竞争。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强化风险评估和预警机制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建立工业产品质量安全风险评估和预警机制，及时发现和处置潜在风险，防止系统性、区域性质量安全问题的发生。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建立健全监管体系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构建政府主导、部门联动、社会参与的工业产品质量安全监管体系，形成覆盖生产、流通、消费全过程的监管网络。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强化监管机制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https://d.book118.com/575121324141011101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2024-09-09T21:45:07.161</cp:lastPrinted>
  <dcterms:created xsi:type="dcterms:W3CDTF">2024-09-09T13:45:07Z</dcterms:created>
  <dcterms:modified xsi:type="dcterms:W3CDTF">2024-09-09T13:45:09Z</dcterms:modified>
</cp:coreProperties>
</file>