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73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3E0A8-1670-41A6-8ADA-9C0354C47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7A153-9232-44ED-AA4A-A03EF949A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564D6-AD32-44DF-BB36-D000CD61E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0C884-E8C3-456A-9BED-256050A80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BDF3D-9FA1-4A2A-81EC-71E91E049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C9A490-1797-4C3F-A10B-D137CD366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65BAC3-0CD7-4615-959A-1A312CCBD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5A49D-F8BA-488A-B27B-0CEDBC82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07F24-4B43-4825-8DAF-800B3E369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33A97-8654-47DA-9CA1-51C5C201B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62E48-1F9C-4746-8022-3B6E2FD5E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6724" r:id="rId2"/>
    <p:sldLayoutId id="2147506725" r:id="rId3"/>
    <p:sldLayoutId id="2147506726" r:id="rId4"/>
    <p:sldLayoutId id="2147506727" r:id="rId5"/>
    <p:sldLayoutId id="2147506728" r:id="rId6"/>
    <p:sldLayoutId id="2147506729" r:id="rId7"/>
    <p:sldLayoutId id="2147506730" r:id="rId8"/>
    <p:sldLayoutId id="2147506731" r:id="rId9"/>
    <p:sldLayoutId id="2147506732" r:id="rId10"/>
    <p:sldLayoutId id="214750673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220142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光是怎样传播的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6"/>
          <p:cNvCxnSpPr/>
          <p:nvPr>
            <p:custDataLst>
              <p:tags r:id="rId4"/>
            </p:custDataLst>
          </p:nvPr>
        </p:nvCxnSpPr>
        <p:spPr>
          <a:xfrm flipH="1">
            <a:off x="2766541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2766540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2923425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光的传播方式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7"/>
            </p:custDataLst>
          </p:nvPr>
        </p:nvCxnSpPr>
        <p:spPr>
          <a:xfrm flipH="1">
            <a:off x="5098549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5098548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5255433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光的传播介质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10"/>
            </p:custDataLst>
          </p:nvPr>
        </p:nvCxnSpPr>
        <p:spPr>
          <a:xfrm flipH="1">
            <a:off x="7430557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7430556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7587441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光的传播速度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54"/>
          <p:cNvCxnSpPr/>
          <p:nvPr>
            <p:custDataLst>
              <p:tags r:id="rId13"/>
            </p:custDataLst>
          </p:nvPr>
        </p:nvCxnSpPr>
        <p:spPr>
          <a:xfrm flipH="1">
            <a:off x="9762564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9762564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9919449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光的传播规律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6"/>
            </p:custDataLst>
          </p:nvPr>
        </p:nvCxnSpPr>
        <p:spPr>
          <a:xfrm flipH="1">
            <a:off x="434533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434532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591417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2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光的传播方式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光的直线传播</a:t>
            </a:r>
            <a:endParaRPr lang="zh-CN" altLang="en-US"/>
          </a:p>
        </p:txBody>
      </p:sp>
      <p:sp>
        <p:nvSpPr>
          <p:cNvPr id="10490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光的直线传播：光在均匀介质中沿直线传播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光的折射：光从一种介质进入另一种介质时，传播方向会发生改变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光的反射：光在遇到物体表面时，会发生反射现象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光的散射：光在遇到不均匀介质时，会发生散射现象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光的折射</a:t>
            </a:r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光的折射是指光从一种介质进入另一种介质时，传播方向发生改变的现象。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光的折射角与入射角之间的关系可以用斯涅尔定律来描述。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光的折射现象在生活中有很多应用，如透镜、光纤等。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光的折射现象也可以解释一些自然现象，如彩虹、海市蜃楼等。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光的反射</a:t>
            </a:r>
            <a:endParaRPr lang="zh-CN" altLang="en-US"/>
          </a:p>
        </p:txBody>
      </p:sp>
      <p:sp>
        <p:nvSpPr>
          <p:cNvPr id="10492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光的反射原理：当光从一种介质进入另一种介质时，在两种介质的交界面上会发生反射现象。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反射角：入射光线与反射光线的夹角相等。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反射定律：入射角等于反射角。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应用：镜子、水面、玻璃等物体都可以反射光。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光的散射</a:t>
            </a:r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光的散射是指光在传播过程中遇到障碍物时，部分光子偏离原来的传播方向，向其他方向传播的现象。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光的散射可以分为两种类型：瑞利散射和米氏散射。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瑞利散射是指光子在遇到比其波长小的障碍物时，向各个方向散射的现象。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米氏散射是指光子在遇到比其波长大得多的障碍物时，向各个方向散射的现象。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0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光的传播介质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真空中的光传播</a:t>
            </a:r>
            <a:endParaRPr lang="zh-CN" altLang="en-US"/>
          </a:p>
        </p:txBody>
      </p:sp>
      <p:sp>
        <p:nvSpPr>
          <p:cNvPr id="104947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真空中光的传播速度：约为300,000公里/秒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真空中光的传播方式：直线传播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真空中光的传播特点：不受任何介质影响，传播速度恒定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真空中光的传播应用：天文观测、激光通信等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介质中的光传播</a:t>
            </a:r>
            <a:endParaRPr lang="zh-CN" altLang="en-US"/>
          </a:p>
        </p:txBody>
      </p:sp>
      <p:sp>
        <p:nvSpPr>
          <p:cNvPr id="104954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光在玻璃中的传播速度约为200,000公里/秒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6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光在不同介质中的传播速度不同，与介质的折射率有关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光在介质中的传播会受到介质的吸收、散射和反射等影响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8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光在真空中的传播速度最快，约为300,000公里/秒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光在空气中的传播速度略慢于真空，约为299,792公里/秒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0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光在水中的传播速度约为226,000公里/秒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3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不同介质对光的影响</a:t>
            </a:r>
            <a:endParaRPr lang="zh-CN" altLang="en-US"/>
          </a:p>
        </p:txBody>
      </p:sp>
      <p:sp>
        <p:nvSpPr>
          <p:cNvPr id="104963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空气：光在空气中传播速度最快，约为300,000公里/秒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水：光在水中传播速度较慢，约为225,000公里/秒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玻璃：光在玻璃中传播速度较慢，约为200,000公里/秒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钻石：光在钻石中传播速度最快，约为225,000公里/秒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真空：光在真空中传播速度最快，约为300,000公里/秒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光纤：光在光纤中传播速度较慢，约为200,000公里/秒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https://d.book118.com/575122014201011112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光是怎样传播的</vt:lpstr>
      <vt:lpstr>目录</vt:lpstr>
      <vt:lpstr>添加章节标题</vt:lpstr>
      <vt:lpstr>光的传播方式</vt:lpstr>
      <vt:lpstr>光的直线传播</vt:lpstr>
      <vt:lpstr>光的折射</vt:lpstr>
      <vt:lpstr>光的反射</vt:lpstr>
      <vt:lpstr>光的散射</vt:lpstr>
      <vt:lpstr>光的传播介质</vt:lpstr>
      <vt:lpstr>真空中的光传播</vt:lpstr>
      <vt:lpstr>介质中的光传播</vt:lpstr>
      <vt:lpstr>不同介质对光的影响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2024-09-18T22:39:46.859</cp:lastPrinted>
  <dcterms:created xsi:type="dcterms:W3CDTF">2024-09-18T14:39:46Z</dcterms:created>
  <dcterms:modified xsi:type="dcterms:W3CDTF">2024-09-18T14:39:49Z</dcterms:modified>
</cp:coreProperties>
</file>