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902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78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A9BB3-C0DF-4540-8AAF-3E0EC9D00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5DF2A7-AB02-45A0-84DD-136DD2EA8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2CD69-3291-4A74-887B-9BDF7BEFE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B7DB18-8719-4571-8BDC-5E4FAF2F7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E6A26D-E971-4B3A-A595-088A5120B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9B274C-C48F-436C-8359-81C6F94A7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6CBE14-3EA8-411C-932D-D27EE966D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E87AE1-6C86-46F8-9985-B8D6AD4FC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A58035-6353-4BAE-8DFB-E7BBF61C2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0FFAE-A269-4BEA-B975-4DECF0098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95D697-8662-4087-8F4F-53DBA95A2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9011" r:id="rId2"/>
    <p:sldLayoutId id="2147509012" r:id="rId3"/>
    <p:sldLayoutId id="2147509013" r:id="rId4"/>
    <p:sldLayoutId id="2147509014" r:id="rId5"/>
    <p:sldLayoutId id="2147509015" r:id="rId6"/>
    <p:sldLayoutId id="2147509016" r:id="rId7"/>
    <p:sldLayoutId id="2147509017" r:id="rId8"/>
    <p:sldLayoutId id="2147509018" r:id="rId9"/>
    <p:sldLayoutId id="2147509019" r:id="rId10"/>
    <p:sldLayoutId id="214750902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4.xml" /><Relationship Id="rId3" Type="http://schemas.openxmlformats.org/officeDocument/2006/relationships/tags" Target="../tags/tag725.xml" /><Relationship Id="rId4" Type="http://schemas.openxmlformats.org/officeDocument/2006/relationships/tags" Target="../tags/tag7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27.xml" /><Relationship Id="rId3" Type="http://schemas.openxmlformats.org/officeDocument/2006/relationships/tags" Target="../tags/tag72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37.xml" /><Relationship Id="rId11" Type="http://schemas.openxmlformats.org/officeDocument/2006/relationships/tags" Target="../tags/tag738.xml" /><Relationship Id="rId12" Type="http://schemas.openxmlformats.org/officeDocument/2006/relationships/tags" Target="../tags/tag739.xml" /><Relationship Id="rId13" Type="http://schemas.openxmlformats.org/officeDocument/2006/relationships/tags" Target="../tags/tag740.xml" /><Relationship Id="rId2" Type="http://schemas.openxmlformats.org/officeDocument/2006/relationships/tags" Target="../tags/tag729.xml" /><Relationship Id="rId3" Type="http://schemas.openxmlformats.org/officeDocument/2006/relationships/tags" Target="../tags/tag730.xml" /><Relationship Id="rId4" Type="http://schemas.openxmlformats.org/officeDocument/2006/relationships/tags" Target="../tags/tag731.xml" /><Relationship Id="rId5" Type="http://schemas.openxmlformats.org/officeDocument/2006/relationships/tags" Target="../tags/tag732.xml" /><Relationship Id="rId6" Type="http://schemas.openxmlformats.org/officeDocument/2006/relationships/tags" Target="../tags/tag733.xml" /><Relationship Id="rId7" Type="http://schemas.openxmlformats.org/officeDocument/2006/relationships/tags" Target="../tags/tag734.xml" /><Relationship Id="rId8" Type="http://schemas.openxmlformats.org/officeDocument/2006/relationships/tags" Target="../tags/tag735.xml" /><Relationship Id="rId9" Type="http://schemas.openxmlformats.org/officeDocument/2006/relationships/tags" Target="../tags/tag7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41.xml" /><Relationship Id="rId3" Type="http://schemas.openxmlformats.org/officeDocument/2006/relationships/tags" Target="../tags/tag7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43.xml" /><Relationship Id="rId3" Type="http://schemas.openxmlformats.org/officeDocument/2006/relationships/tags" Target="../tags/tag744.xml" /><Relationship Id="rId4" Type="http://schemas.openxmlformats.org/officeDocument/2006/relationships/tags" Target="../tags/tag74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4.xml" /><Relationship Id="rId11" Type="http://schemas.openxmlformats.org/officeDocument/2006/relationships/tags" Target="../tags/tag755.xml" /><Relationship Id="rId12" Type="http://schemas.openxmlformats.org/officeDocument/2006/relationships/tags" Target="../tags/tag756.xml" /><Relationship Id="rId13" Type="http://schemas.openxmlformats.org/officeDocument/2006/relationships/tags" Target="../tags/tag757.xml" /><Relationship Id="rId2" Type="http://schemas.openxmlformats.org/officeDocument/2006/relationships/tags" Target="../tags/tag746.xml" /><Relationship Id="rId3" Type="http://schemas.openxmlformats.org/officeDocument/2006/relationships/tags" Target="../tags/tag747.xml" /><Relationship Id="rId4" Type="http://schemas.openxmlformats.org/officeDocument/2006/relationships/tags" Target="../tags/tag748.xml" /><Relationship Id="rId5" Type="http://schemas.openxmlformats.org/officeDocument/2006/relationships/tags" Target="../tags/tag749.xml" /><Relationship Id="rId6" Type="http://schemas.openxmlformats.org/officeDocument/2006/relationships/tags" Target="../tags/tag750.xml" /><Relationship Id="rId7" Type="http://schemas.openxmlformats.org/officeDocument/2006/relationships/tags" Target="../tags/tag751.xml" /><Relationship Id="rId8" Type="http://schemas.openxmlformats.org/officeDocument/2006/relationships/tags" Target="../tags/tag752.xml" /><Relationship Id="rId9" Type="http://schemas.openxmlformats.org/officeDocument/2006/relationships/tags" Target="../tags/tag7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6.xml" /><Relationship Id="rId11" Type="http://schemas.openxmlformats.org/officeDocument/2006/relationships/tags" Target="../tags/tag767.xml" /><Relationship Id="rId12" Type="http://schemas.openxmlformats.org/officeDocument/2006/relationships/tags" Target="../tags/tag768.xml" /><Relationship Id="rId13" Type="http://schemas.openxmlformats.org/officeDocument/2006/relationships/tags" Target="../tags/tag769.xml" /><Relationship Id="rId14" Type="http://schemas.openxmlformats.org/officeDocument/2006/relationships/tags" Target="../tags/tag770.xml" /><Relationship Id="rId15" Type="http://schemas.openxmlformats.org/officeDocument/2006/relationships/tags" Target="../tags/tag771.xml" /><Relationship Id="rId16" Type="http://schemas.openxmlformats.org/officeDocument/2006/relationships/tags" Target="../tags/tag772.xml" /><Relationship Id="rId17" Type="http://schemas.openxmlformats.org/officeDocument/2006/relationships/tags" Target="../tags/tag773.xml" /><Relationship Id="rId2" Type="http://schemas.openxmlformats.org/officeDocument/2006/relationships/tags" Target="../tags/tag758.xml" /><Relationship Id="rId3" Type="http://schemas.openxmlformats.org/officeDocument/2006/relationships/tags" Target="../tags/tag759.xml" /><Relationship Id="rId4" Type="http://schemas.openxmlformats.org/officeDocument/2006/relationships/tags" Target="../tags/tag760.xml" /><Relationship Id="rId5" Type="http://schemas.openxmlformats.org/officeDocument/2006/relationships/tags" Target="../tags/tag761.xml" /><Relationship Id="rId6" Type="http://schemas.openxmlformats.org/officeDocument/2006/relationships/tags" Target="../tags/tag762.xml" /><Relationship Id="rId7" Type="http://schemas.openxmlformats.org/officeDocument/2006/relationships/tags" Target="../tags/tag763.xml" /><Relationship Id="rId8" Type="http://schemas.openxmlformats.org/officeDocument/2006/relationships/tags" Target="../tags/tag764.xml" /><Relationship Id="rId9" Type="http://schemas.openxmlformats.org/officeDocument/2006/relationships/tags" Target="../tags/tag76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74.xml" /><Relationship Id="rId3" Type="http://schemas.openxmlformats.org/officeDocument/2006/relationships/tags" Target="../tags/tag775.xml" /><Relationship Id="rId4" Type="http://schemas.openxmlformats.org/officeDocument/2006/relationships/tags" Target="../tags/tag776.xml" /><Relationship Id="rId5" Type="http://schemas.openxmlformats.org/officeDocument/2006/relationships/tags" Target="../tags/tag777.xml" /><Relationship Id="rId6" Type="http://schemas.openxmlformats.org/officeDocument/2006/relationships/tags" Target="../tags/tag778.xml" /><Relationship Id="rId7" Type="http://schemas.openxmlformats.org/officeDocument/2006/relationships/tags" Target="../tags/tag779.xml" /><Relationship Id="rId8" Type="http://schemas.openxmlformats.org/officeDocument/2006/relationships/tags" Target="../tags/tag780.xml" /><Relationship Id="rId9" Type="http://schemas.openxmlformats.org/officeDocument/2006/relationships/tags" Target="../tags/tag78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2.xml" /><Relationship Id="rId3" Type="http://schemas.openxmlformats.org/officeDocument/2006/relationships/tags" Target="../tags/tag783.xml" /><Relationship Id="rId4" Type="http://schemas.openxmlformats.org/officeDocument/2006/relationships/tags" Target="../tags/tag78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12410431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旅游专业职业规划书总结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14540" y="79375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职业规划目标与定位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2175" y="58293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64885" y="67564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884545" y="822552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36180" y="190055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旅游专业能力提升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10"/>
            </p:custDataLst>
          </p:nvPr>
        </p:nvSpPr>
        <p:spPr>
          <a:xfrm>
            <a:off x="6393815" y="168973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11"/>
            </p:custDataLst>
          </p:nvPr>
        </p:nvSpPr>
        <p:spPr>
          <a:xfrm>
            <a:off x="6486525" y="178244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09042" y="1896110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711440" y="300736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旅游行业发展趋势与机遇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4"/>
            </p:custDataLst>
          </p:nvPr>
        </p:nvSpPr>
        <p:spPr>
          <a:xfrm>
            <a:off x="6569075" y="279654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5"/>
            </p:custDataLst>
          </p:nvPr>
        </p:nvSpPr>
        <p:spPr>
          <a:xfrm>
            <a:off x="6661785" y="288925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484302" y="3010535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1910" y="411416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旅游专业职业规划实施策略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19545" y="390334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2255" y="399605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434772" y="4115117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349490" y="522097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旅游专业职业规划评估与调整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207125" y="50101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299835" y="51028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131560" y="5219699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职业规划目标与定位</a:t>
            </a:r>
            <a:endParaRPr lang="zh-CN" altLang="en-US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长期目标与短期目标</a:t>
            </a:r>
            <a:endParaRPr lang="zh-CN" altLang="en-US"/>
          </a:p>
        </p:txBody>
      </p:sp>
      <p:sp>
        <p:nvSpPr>
          <p:cNvPr id="1051004" name="矩形 31"/>
          <p:cNvSpPr/>
          <p:nvPr>
            <p:custDataLst>
              <p:tags r:id="rId2"/>
            </p:custDataLst>
          </p:nvPr>
        </p:nvSpPr>
        <p:spPr>
          <a:xfrm>
            <a:off x="608400" y="2032401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长期目标：成为旅游行业的专家，拥有自己的旅行社或旅游咨询公司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矩形 4"/>
          <p:cNvSpPr/>
          <p:nvPr>
            <p:custDataLst>
              <p:tags r:id="rId3"/>
            </p:custDataLst>
          </p:nvPr>
        </p:nvSpPr>
        <p:spPr>
          <a:xfrm>
            <a:off x="608400" y="4015816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短期目标：完成旅游专业相关课程学习，积累实践经验，提升专业技能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29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职业定位与行业选择</a:t>
            </a:r>
            <a:endParaRPr lang="zh-CN" altLang="en-US"/>
          </a:p>
        </p:txBody>
      </p:sp>
      <p:sp>
        <p:nvSpPr>
          <p:cNvPr id="105129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职业定位：明确个人职业兴趣、优势和价值观，选择适合自己的职业方向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29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0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行业选择：了解不同行业的市场需求和发展趋势，选择有发展潜力的行业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0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0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目标设定：制定短期和长期的职业发展目标，明确个人职业发展计划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1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1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行动计划：制定实现职业目标的行动方案，包括学习新技能、获取相关证书等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1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60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自身优势与不足</a:t>
            </a:r>
            <a:endParaRPr lang="zh-CN" altLang="en-US"/>
          </a:p>
        </p:txBody>
      </p:sp>
      <p:sp>
        <p:nvSpPr>
          <p:cNvPr id="1051604" name="矩形 31"/>
          <p:cNvSpPr/>
          <p:nvPr>
            <p:custDataLst>
              <p:tags r:id="rId2"/>
            </p:custDataLst>
          </p:nvPr>
        </p:nvSpPr>
        <p:spPr>
          <a:xfrm>
            <a:off x="608400" y="2032401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优势：具备丰富的旅游专业知识，熟悉旅游市场动态，具备良好的沟通能力和团队协作精神。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6" name="矩形 4"/>
          <p:cNvSpPr/>
          <p:nvPr>
            <p:custDataLst>
              <p:tags r:id="rId3"/>
            </p:custDataLst>
          </p:nvPr>
        </p:nvSpPr>
        <p:spPr>
          <a:xfrm>
            <a:off x="608400" y="4015816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不足：缺乏实际工作经验，需要加强实践操作能力，提高应对突发状况的能力和解决问题的能力。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189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旅游专业能力提升</a:t>
            </a:r>
            <a:endParaRPr lang="zh-CN" altLang="en-US"/>
          </a:p>
        </p:txBody>
      </p:sp>
      <p:sp>
        <p:nvSpPr>
          <p:cNvPr id="105189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35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专业知识学习</a:t>
            </a:r>
            <a:endParaRPr lang="zh-CN" altLang="en-US"/>
          </a:p>
        </p:txBody>
      </p:sp>
      <p:sp>
        <p:nvSpPr>
          <p:cNvPr id="105235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5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5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掌握旅游行业的基本知识和理论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36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6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6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学习旅游相关的法律法规和政策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36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6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7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了解旅游目的地的文化和风俗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37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7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37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掌握旅游市场营销和策划的技巧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66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技能培训与实践</a:t>
            </a:r>
            <a:endParaRPr lang="zh-CN" altLang="en-US"/>
          </a:p>
        </p:txBody>
      </p:sp>
      <p:sp>
        <p:nvSpPr>
          <p:cNvPr id="105266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6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6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7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参加旅游行业培训，提升专业素养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7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7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7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掌握旅游专业知识与技能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8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8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8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参加旅游实践项目，积累经验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9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9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69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不断学习新技能，适应行业发展需求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298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语言沟通能力</a:t>
            </a:r>
            <a:endParaRPr lang="zh-CN" altLang="en-US"/>
          </a:p>
        </p:txBody>
      </p:sp>
      <p:sp>
        <p:nvSpPr>
          <p:cNvPr id="105298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98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98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98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99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具备良好的英语口语和书面表达能力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9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掌握旅游行业常用的语言和表达方式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9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了解不同国家和地区的文化背景，能够进行跨文化沟通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9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参加语言培训和交流活动，不断提高自己的语言水平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28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旅游行业发展趋势与机遇</a:t>
            </a:r>
            <a:endParaRPr lang="zh-CN" altLang="en-US"/>
          </a:p>
        </p:txBody>
      </p:sp>
      <p:sp>
        <p:nvSpPr>
          <p:cNvPr id="105328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https://d.book118.com/575124104313011103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2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7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4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84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8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旅游专业职业规划书总结</vt:lpstr>
      <vt:lpstr>目录</vt:lpstr>
      <vt:lpstr>职业规划目标与定位</vt:lpstr>
      <vt:lpstr>长期目标与短期目标</vt:lpstr>
      <vt:lpstr>职业定位与行业选择</vt:lpstr>
      <vt:lpstr>自身优势与不足</vt:lpstr>
      <vt:lpstr>旅游专业能力提升</vt:lpstr>
      <vt:lpstr>专业知识学习</vt:lpstr>
      <vt:lpstr>技能培训与实践</vt:lpstr>
      <vt:lpstr>语言沟通能力</vt:lpstr>
      <vt:lpstr>旅游行业发展趋势与机遇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2024-09-13T08:17:42.661</cp:lastPrinted>
  <dcterms:created xsi:type="dcterms:W3CDTF">2024-09-13T00:17:42Z</dcterms:created>
  <dcterms:modified xsi:type="dcterms:W3CDTF">2024-09-13T00:17:45Z</dcterms:modified>
</cp:coreProperties>
</file>