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7351D-57C6-4359-8146-71D7521BF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36D91-AE2B-4619-AADA-67EF8ED93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7E3F5-1293-4C5C-AEA4-067516F23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8B5E8-B92C-4F2B-B072-BAFA5D28F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73B941-F00C-431B-A1F9-C37362358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CEB8E3-F00D-49FA-B819-E0AAB66B2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3D38DD-A74B-4A7D-BC87-5069B455D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1484D-1787-4D26-AEEE-4155C5EDE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A05A5-C439-4595-AE6C-3868E50E8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10357-FE6C-4B78-9FC1-99F5027D4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7FC9D-9A8C-494F-A7D2-5024C7E1C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30110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疾病预防与疫苗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疫苗的原理与种类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疫苗的安全性与效果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疫苗的推广与普及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通过疫苗接种、健康生活方式和环境改善等措施，降低疾病发生的风险，避免疾病对个体和社会的危害。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预防疾病发生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预防疾病可以降低医疗需求，减轻医疗系统的负担，使医疗资源得到更有效的利用。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减少医疗资源消耗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预防疾病有助于保持身体健康，提高个人和家庭的生活质量，减少因疾病带来的经济和精神负担。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预防优于治疗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预防疾病可以减少医疗费用支出，降低家庭和社会的经济负担，避免因病致贫或因病返贫。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降低治疗成本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减轻医生负担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125" r="2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通过预防措施，医生可以减少治疗病人的数量和工作量，有更多时间关注病情复杂的病人。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预防疾病有助于提高医疗服务的整体水平，减少医疗差错和纠纷，提升医疗质量和安全。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减少医疗负担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预防疾病有助于保持身体健康，提高个人的生活质量和幸福感。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保障健康生活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家庭成员健康状况良好，可以减少因病带来的家庭矛盾和冲突，促进家庭和谐。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预防疾病可以降低社会整体健康风险，提高社会整体福祉水平。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提升社会福祉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疫苗的原理与种类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疫苗通过激发人体免疫系统产生特异性免疫反应，使人体获得对特定病原体的抵抗力，从而预防疾病的发生。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疫苗通常是由减毒或灭活的病原体或其组分制成，通过注射或其他方式进入人体后，刺激免疫系统产生抗体和记忆细胞，当再次接触该病原体时，免疫系统能够迅速并有效地进行防御。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疫苗的原理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疫苗的种类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减毒活疫苗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由经过减毒处理的活病原体制成，进入人体后仍具有活性，刺激免疫系统产生长期免疫记忆。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灭活疫苗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由灭活的病原体制成，不具备活性，但能刺激免疫系统产生短期免疫记忆。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组分疫苗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由病原体中的特定组分制成，不含完整病原体，安全性较高。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首次使用牛痘疫苗预防天花。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18世纪末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细菌性疫苗的开发，如白喉和破伤风疫苗。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病毒性疫苗的开发，如流感疫苗和麻疹疫苗。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新型疫苗技术的出现，如基因重组疫苗和核酸疫苗。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疫苗接种计划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接种时间和剂次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根据儿童的年龄和疫苗种类，制定合理的接种时间和剂次安排，确保疫苗的有效性。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计划免疫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根据国家免疫规划，为儿童提供一系列疫苗接种服务，包括卡介苗、百白破疫苗、麻疹疫苗等，以预防常见的传染病。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在接种前，家长需提供儿童的健康状况和过敏史等信息，遵循医生的指导和注意事项，确保接种安全。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儿童疫苗接种计划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接种时间和条件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根据疫苗种类和预防的疾病，确定适宜的接种时间和条件，如年龄、健康状况等。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接种益处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成人接种疫苗可以有效降低感染传染病的风险，保护个人健康，同时也有助于控制疾病的传播。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常见疫苗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推荐成人接种的疫苗包括流感疫苗、肺炎球菌疫苗、人乳头瘤病毒疫苗等，以预防相应的传染病。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成人疫苗接种建议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https://d.book118.com/575130110220011042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2024-09-03T22:17:01.800</cp:lastPrinted>
  <dcterms:created xsi:type="dcterms:W3CDTF">2024-09-03T14:17:01Z</dcterms:created>
  <dcterms:modified xsi:type="dcterms:W3CDTF">2024-09-03T14:17:03Z</dcterms:modified>
</cp:coreProperties>
</file>