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D70E7E-4D4C-4E6D-95B1-406414A78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CEB8AB-201B-4EFC-B846-D2DE7FD9E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C52CD2-8976-4C17-8395-189DD3943A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874ED5-C5DD-4504-B903-D943B958A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F834D2-1F4E-4475-A3D6-1AAE79E5E5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A294FE-4E7B-46C0-9A24-3BC47EFAB3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B8A4FB-9E05-417D-A47E-752D872FEA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63DD54-B45F-4317-8939-D32355F40C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67DA4C-17B2-482B-AB73-9D6A6160FE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0F42E-0007-4332-B481-D3E94531D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90DAB1-D39F-4B07-B862-13272C42E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1302013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solidFill>
                <a:latin typeface="Microsoft Yahei"/>
                <a:ea typeface="Microsoft Yahei"/>
                <a:cs typeface="Microsoft Yahei"/>
              </a:rPr>
              <a:t>营销活动保护性限制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solidFill>
                <a:latin typeface="Microsoft Yahei"/>
                <a:ea typeface="Microsoft Yahei"/>
                <a:cs typeface="Microsoft Yahei"/>
              </a:rPr>
              <a:t>汇报人：XXX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营销活动保护性限制的必要性</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营销活动保护性限制的具体措施</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营销活动保护性限制的实践案例</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营销活动保护性限制的未来展望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引言</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随着市场竞争的加剧，营销活动成为企业提升品牌知名度、扩大市场份额的重要手段。然而，在营销活动中，一些企业为了追求短期利益，采取了不正当的竞争手段，严重扰乱了市场秩序。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为了维护公平竞争的市场环境，政府和相关机构开始对营销活动实施保护性限制，以遏制不正当竞争行为，保护消费者权益。</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47" r="2774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390" r="253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营销活动保护性限制的定义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这些限制措施主要包括对虚假宣传、价格战、有奖销售等行为的监管和限制，以确保市场的正常运转。</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营销活动保护性限制是指政府或相关机构为了维护市场公平竞争、保护消费者权益，对企业的营销活动进行的限制措施。</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营销活动保护性限制的必要性</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保护品牌形象</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品牌形象是企业的无形资产，营销活动中的保护性限制有助于维护品牌形象的统一和稳定，防止因不当营销行为导致品牌形象受损。</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保护品牌形象需要企业在营销活动中遵循法律法规、行业规范和道德准则，不进行虚假宣传、误导消费者等行为，确保品牌形象的正向传播。</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0563" r="20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营销活动需要投入大量的人力、物力和财力资源，保护性限制有助于避免资源浪费，提高营销活动的效率和效果。</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防止资源浪费要求企业在制定营销策略时充分考虑投入与产出的关系，避免盲目追求规模和形式而忽视实际效果，造成资源的浪费。</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防止资源浪费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营销活动中的保护性限制有助于维护市场秩序，防止不正当竞争和垄断行为，促进市场的公平竞争。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维护市场秩序需要企业在营销活动中遵守市场规则和商业道德，不进行恶意竞争、价格垄断等行为，维护市场的公平和稳定。</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9594" r="19594"/>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维护市场秩序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营销活动保护性限制的具体措施</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规定活动参与者的年龄范围，确保活动内容适合目标受众。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限制年龄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83" r="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限制地域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限制职业或身份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042" r="7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限制活动参与者的地域范围，确保活动在特定地区进行。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针对特定职业或身份的人群开放，如仅限学生、教师或会员等。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限制活动参与对象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https://d.book118.com/575130201301011110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2024-09-16T04:25:25.176</cp:lastPrinted>
  <dcterms:created xsi:type="dcterms:W3CDTF">2024-09-15T20:25:25Z</dcterms:created>
  <dcterms:modified xsi:type="dcterms:W3CDTF">2024-09-15T20:25:27Z</dcterms:modified>
</cp:coreProperties>
</file>