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32053-7F70-4BE0-A4B0-08ACA7F9F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A9D54-12D4-455D-87AE-4D48686E0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9E6F6-C9D7-429F-AD13-0C7B6F31F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C9BD98-673E-4866-93C7-BFD14765C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EE2497-F400-4953-807A-8F06AB4BE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D7B672-65F0-4C3B-88AF-28E25FD0B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6A0184-4378-4252-B630-F8455A47C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77F1AF-8E07-4098-BBF9-CB23D49BE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2D8022-70BE-4C05-BED9-BC3F5DA96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F594C6-CCC4-4AB7-8540-E2619DEAC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EC1528-409C-427C-B5BF-396E09B44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1323041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医学检验专业知识讲座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医学检验概述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医学检验技术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医学检验的质量控制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医学检验的伦理与法规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医学检验的未来发展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医学检验概述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医学检验是利用现代科学技术和手段，对人体的血液、体液、分泌物等样本进行检测，以评估人体健康状况和诊断疾病的专业。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医学检验的目的是为医生提供准确、可靠的检测数据，帮助医生对患者的病情进行诊断、治疗和监测。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医学检验的定义与目的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可分为血液检验、尿液检验、粪便检验、体液检验等。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按标本类型分类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按检测项目分类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按检测方法分类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可分为生化检验、免疫检验、微生物检验、血液学检验等。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可分为手工检测、自动化检测和实验室信息系统等。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医学检验的分类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95" r="1749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通过医学检验可以检测出人体内异常的生理指标，为医生提供诊断疾病的依据。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诊断疾病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医学检验可以定期检测患者的生理指标，帮助医生了解患者的病情变化，及时调整治疗方案。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通过医学检验可以评估治疗的效果，为医生制定和调整治疗方案提供依据。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评估治疗效果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通过定期的医学检验，可以发现潜在的健康问题，及时采取措施预防疾病的发生。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预防疾病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医学检验的重要性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医学检验技术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血液检验是医学检验中最为基础和重要的部分，通过对血液样本的检测，可以了解患者的身体状况和疾病进程。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血液检验包括血常规、血沉、血型鉴定等多种项目，通过检测红细胞、白细胞和血小板等指标，可以判断贫血、感染、白血病等疾病。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血液检验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生化检验是对生物体的化学组成和代谢产物进行检测的方法，对于了解疾病的发生机制和治疗效果具有重要的意义。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生化检验的项目包括肝功能、肾功能、血糖、血脂等，通过对这些指标的检测，可以了解患者的肝脏、肾脏等器官的功能状况，以及糖、脂肪等物质的代谢情况。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生化检验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250" r="25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免疫检验是对免疫系统的功能和状态进行检测的方法，对于诊断免疫系统疾病和监测免疫治疗效果具有重要的作用。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免疫检验的项目包括免疫球蛋白、补体、细胞因子等，通过对这些指标的检测，可以了解患者的免疫系统功能状态，以及自身免疫病、感染等疾病的发生机制。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免疫检验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微生物检验是对引起感染的病原体进行检测和鉴定的方法，对于诊断和治疗感染性疾病具有重要的作用。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微生物检验的项目包括细菌培养、药敏试验、病毒分离等，通过对病原体的检测和鉴定，可以了解感染的来源和传播途径，以及抗感染治疗的效果。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微生物检验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分子生物学检验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分子生物学检验是对生物体的分子结构和功能进行检测的方法，对于了解疾病的发生机制和预测疾病的发展趋势具有重要的作用。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分子生物学检验的项目包括基因突变检测、蛋白质组学分析、核酸检测等，通过对分子层面的检测，可以深入了解疾病的发生机制和预测疾病的发展趋势。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https://d.book118.com/575132304133011044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2024-09-06T18:39:39.656</cp:lastPrinted>
  <dcterms:created xsi:type="dcterms:W3CDTF">2024-09-06T10:39:39Z</dcterms:created>
  <dcterms:modified xsi:type="dcterms:W3CDTF">2024-09-06T10:39:41Z</dcterms:modified>
</cp:coreProperties>
</file>