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6087B-F09B-4012-AB7B-E554BB2D6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5D438-B306-4CF3-B480-7F6EA6796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C3866-09A1-4228-AE4D-6E3BAEECE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A98EB-AC92-4071-A515-E4AACEE4C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F048AA-1B77-4B6D-B005-E8DF6579D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77A43D-D6FD-4367-BA7E-D8704AF0E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A54F22-BDDF-447B-94BF-6B3CF6F53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BA62D-A268-4985-AE1B-F46075A30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63CC9-1621-4397-9170-6CE6621AA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57FC2-4E94-4DC2-85AB-EEB542D0D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F9B11-6D11-4BD1-8E62-553FEA20C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401343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民族大团结共筑中国梦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共筑中国梦的核心理念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民族大团结的现状与挑战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共筑中国梦的实践与探索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民族大团结共筑中国梦的展望与建议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中国是一个统一的多民族国家，拥有56个民族，各民族在长期的历史发展过程中形成了紧密的经济、文化和社会联系。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民族团结是实现中国梦的重要基础。只有各民族紧密团结在一起，共同奋斗，才能形成强大的力量，推动中国不断向前发展。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实现中华民族伟大复兴的中国梦，是近代以来中华民族最伟大的梦想。这个梦想凝聚了几代中国人的夙愿，体现了中华民族和中国人民的整体利益，是每一个中华儿女的共同期盼。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676039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4" name="AutoShape 4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AutoShape 11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民族团结的重要性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民族团结是国家稳定的重要保证。只有各民族之间相互尊重、平等相待、和睦相处，才能保持国家的统一和稳定。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民族团结是实现中华民族伟大复兴的必然要求。只有各民族紧密团结在一起，共同致力于实现中国梦，才能推动中华民族不断走向繁荣和强大。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民族团结是维护社会和谐的重要保障。各民族之间的文化交流和融合，可以增进相互了解和信任，减少社会矛盾和冲突。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民族团结是促进经济发展的重要条件。各民族之间的经济交流和合作，可以促进资源的优化配置和经济的持续发展。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共筑中国梦的核心理念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国家富强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中国梦的首要内涵是实现国家的繁荣富强，包括经济持续健康发展，人民生活水平全面提高，国际地位显著提升。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民族振兴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中国梦强调中华民族的伟大复兴，包括民族文化的传承与创新，民族精神的弘扬与培育，民族凝聚力的增强与提升。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人民幸福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中国梦的根本目的是实现人民的幸福安康，包括保障和改善民生，促进社会公平正义，提高人民生活质量。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中国梦的内涵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民族团结是实现中国梦的基础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只有各民族紧密团结在一起，才能凝聚起实现中国梦的强大力量。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中国梦是民族团结的目标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中国梦是中华民族的共同梦想，也是各民族团结奋斗的共同目标。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民族团结与中国梦相互促进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民族团结为中国梦的实现提供有力保障，同时中国梦的实现也将进一步促进民族团结。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民族团结与中国梦的关系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民族大团结的现状与挑战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当前民族团结的现状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中国实行民族区域自治制度，充分保障各少数民族的自治权利，促进了各民族之间的团结与合作。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民族区域自治制度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中国是一个由56个民族组成的大家庭，各民族在长期的历史发展过程中形成了紧密的经济、文化和社会联系，共同构成了多元一体的民族格局。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多元一体的民族格局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各民族在宪法和法律的保障下，享有平等的权利和地位，形成了平等、团结、互助、和谐的民族关系。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平等、团结、互助、和谐的民族关系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https://d.book118.com/575140134310011103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2024-09-13T07:29:28.195</cp:lastPrinted>
  <dcterms:created xsi:type="dcterms:W3CDTF">2024-09-12T23:29:28Z</dcterms:created>
  <dcterms:modified xsi:type="dcterms:W3CDTF">2024-09-12T23:29:30Z</dcterms:modified>
</cp:coreProperties>
</file>