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AE9F6F-628D-4079-9BAD-6718D75BCB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AF8A18-C9F4-488B-866C-B26192348D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8FE4FA-BF54-4ECA-85B5-D7D27351A2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9EA564-1310-43C7-84AB-8914E69A1A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5BD330F-4DD2-4778-A162-9B2F60CD02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4F309D5-F5FF-4C76-BC94-A569DB346D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ADCAA19-62FB-449E-865F-3031C45280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E0A37D-C673-4F7C-B419-0E992188DE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2088D5-D70A-4D8C-8E3A-E796580996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BBBCED-85ED-4A31-8C5A-92B11DF43D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752E4F-AB47-4BD8-BF4E-7D9C315D6B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5140313020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护理管理的领导</a:t>
            </a: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护理管理概述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护理管理领导的核心能力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护理管理领导的工作职责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护理管理领导的挑战与解决方案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护理管理领导案例研究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护理管理概述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护理管理定义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护理管理是指在护理工作中，通过计划、组织、指导、协调、控制和评估，以实现护理工作的目标，提高护理服务质量的过程。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护理管理特点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护理管理具有目标性、系统性、规范性、科学性和艺术性等特点。它要求管理者具备高度的组织协调能力、沟通能力和解决问题的能力，以实现护理工作的目标。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护理管理的定义与特点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有效的护理管理能够提高护理服务质量，满足患者的需求，提高患者的满意度。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提高护理服务质量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7958" r="17958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通过规范的管理流程和制度，可以保障患者的安全，减少医疗事故和纠纷的发生。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保障患者安全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护理管理对于促进护理学科的发展也具有重要意义，能够推动护理理论的创新和实践的进步。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促进护理学科发展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护理管理的重要性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护理管理现状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目前，护理管理已经形成了较为完善的理论体系和实践规范，管理者需要不断学习和掌握新的管理理念和方法，以适应不断变化的医疗环境。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护理管理历史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护理管理的发展历程可以追溯到20世纪初，随着医学和护理学科的发展，护理管理的理论和实践也在不断发展和完善。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护理管理未来发展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未来，随着医疗技术的不断进步和患者需求的不断提高，护理管理将更加注重人性化、智能化和精细化，以实现更加高效、安全和优质的护理服务。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500" r="16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护理管理的历史与发展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护理管理领导的核心能力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沟通能力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沟通能力是护理管理领导的重要能力之一，能够有效地与团队成员、患者和家属以及其他相关人员进行沟通，确保信息的准确传递和理解。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护理管理领导需要具备良好的口头和书面表达能力，能够清晰地传达指令、目标和期望，同时倾听他人的意见和建议，促进有效的交流和合作。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644" r="2364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51" r="3255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决策能力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护理管理领导需要具备分析问题和评估风险的能力，能够权衡各种因素并做出合理的决策，同时承担决策后果和责任。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决策能力是护理管理领导的核心能力之一，需要在复杂和不确定的情况下做出明智和及时的决策。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0392" r="20392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团队协作能力是护理管理领导的重要能力之一，能够有效地组织和协调团队成员的工作，以达到共同的目标。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护理管理领导需要具备良好的组织能力和协调能力，能够激发团队成员的潜力，促进团队合作和共同成长。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团队协作能力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创新能力是护理管理领导的重要能力之一，能够不断探索新的护理模式、技术和方法，以提高护理质量和效率。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护理管理领导需要具备创新思维和开放心态，能够接受新的挑战和机遇，推动护理事业的持续发展和进步。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创新能力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1766626"/>
            <a:ext cx="4577476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解决问题的能力是护理管理领导的重要能力之一，能够在遇到问题和挑战时迅速采取有效措施解决问题。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89593" y="4439331"/>
            <a:ext cx="4519030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护理管理领导需要具备分析问题和解决问题的能力，能够识别问题的根本原因并采取合适的解决方案，同时具备应对紧急情况和快速反应的能力。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617602" y="3306002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64691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47443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319071" y="3368040"/>
            <a:ext cx="6434912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53656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2">
            <a:alphaModFix amt="70000"/>
          </a:blip>
          <a:srcRect l="10422" r="10422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解决问题的能力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护理管理领导的工作职责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708" r="16708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23730" r="23730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制定护理工作计划和目标，确保护理服务的有效性和质量。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根据医院和部门的战略目标，制定相应的护理目标，并确保与整体医疗目标相一致。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定期评估护理计划和目标的实施情况，及时调整和优化。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制定护理计划和目标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https://d.book118.com/575140313020011121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2024-09-23T22:06:48.954</cp:lastPrinted>
  <dcterms:created xsi:type="dcterms:W3CDTF">2024-09-23T14:06:48Z</dcterms:created>
  <dcterms:modified xsi:type="dcterms:W3CDTF">2024-09-23T14:06:50Z</dcterms:modified>
</cp:coreProperties>
</file>