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81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3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EA7FB-BFA9-49B5-B280-91BC18CA8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1BF01E-ED11-40A9-B661-33378E9A3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C45887-AE96-43FE-8712-F794661B1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0F8C11-35F5-4752-B9E4-364BC0E41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CE7C86-4A2C-4DFC-BA89-8CA6B9356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BD37ED-D250-4126-AB6C-6D2EC0722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E2B7E4-F473-4255-9963-09652C84E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CBDEAA-5974-4335-BD38-18E87122F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48FDF2-66E8-4986-8A98-8C2975CD7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8FED0E-CD98-4AF2-939D-3DF7A9BB1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A52D8-9FBF-45BE-A439-EEB1EE265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805" r:id="rId2"/>
    <p:sldLayoutId id="2147486806" r:id="rId3"/>
    <p:sldLayoutId id="2147486807" r:id="rId4"/>
    <p:sldLayoutId id="2147486808" r:id="rId5"/>
    <p:sldLayoutId id="2147486809" r:id="rId6"/>
    <p:sldLayoutId id="2147486810" r:id="rId7"/>
    <p:sldLayoutId id="2147486811" r:id="rId8"/>
    <p:sldLayoutId id="2147486812" r:id="rId9"/>
    <p:sldLayoutId id="2147486813" r:id="rId10"/>
    <p:sldLayoutId id="214748681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18" Type="http://schemas.openxmlformats.org/officeDocument/2006/relationships/tags" Target="../tags/tag220.xml" /><Relationship Id="rId19" Type="http://schemas.openxmlformats.org/officeDocument/2006/relationships/tags" Target="../tags/tag221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14100032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    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燃烧理论与基础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燃烧理论概述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燃烧效率与污染物排放控制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新型燃烧技术及其应用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燃烧的基本原理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燃烧诊断技术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燃烧理论概述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燃烧的定义与过程</a:t>
            </a:r>
            <a:endParaRPr lang="zh-CN" altLang="en-US"/>
          </a:p>
        </p:txBody>
      </p:sp>
      <p:sp>
        <p:nvSpPr>
          <p:cNvPr id="1049106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燃烧类型：有焰燃烧和无焰燃烧有焰燃烧包括预混燃烧和扩散燃烧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12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14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燃烧产物：包括气体、液体和固体如二氧化碳、水蒸气、灰烬等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18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燃烧应用：能源、冶金、化工、环保等领域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24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26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燃烧定义：物质与氧化剂发生化学反应产生光和热的过程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30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燃烧过程：包括氧化、燃烧、燃烧产物生成三个阶段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36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38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燃烧条件：可燃物、氧化剂、点火源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燃烧的化学反应机理</a:t>
            </a:r>
            <a:endParaRPr lang="zh-CN" altLang="en-US"/>
          </a:p>
        </p:txBody>
      </p:sp>
      <p:sp>
        <p:nvSpPr>
          <p:cNvPr id="1049188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0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92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燃烧是一种化学反应涉及燃料、氧化剂和热量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6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98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燃烧过程包括三个阶段：燃烧前、燃烧中和燃烧后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2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04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燃烧前阶段：燃料和氧化剂混合形成可燃混合物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8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10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燃烧中阶段：可燃混合物被点燃产生火焰和热量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4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16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燃烧后阶段：燃烧产物冷却形成灰烬和烟尘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0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22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燃烧过程中燃料分子被氧化释放出能量和热量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燃烧的分类与特点</a:t>
            </a:r>
            <a:endParaRPr lang="zh-CN" altLang="en-US"/>
          </a:p>
        </p:txBody>
      </p:sp>
      <p:sp>
        <p:nvSpPr>
          <p:cNvPr id="104927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燃烧条件：需要可燃物、助燃物、点火源三个条件同时存在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燃烧类型：根据燃烧条件不同可分为闪燃、着火、自燃、爆炸等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燃烧特点：燃烧过程中会产生热量、光、烟、气体等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燃烧过程：包括燃烧前、燃烧中、燃烧后三个阶段每个阶段都有其特点和规律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34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燃烧的基本原理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4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燃烧的热力学原理</a:t>
            </a:r>
            <a:endParaRPr lang="zh-CN" altLang="en-US"/>
          </a:p>
        </p:txBody>
      </p:sp>
      <p:sp>
        <p:nvSpPr>
          <p:cNvPr id="1049444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燃烧过程中需要控制氧气和可燃物的比例以保持燃烧的稳定性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58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燃烧过程中会产生大量的气体和烟尘需要控制排放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60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燃烧过程中化学能转化为热能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62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燃烧过程中温度和压力的变化会影响燃烧速度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64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燃烧是一种化学反应需要满足一定的条件才能发生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66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燃烧需要三个要素：可燃物、助燃物和点火源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68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0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72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4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76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8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2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燃烧的化学动力学原理</a:t>
            </a:r>
            <a:endParaRPr lang="zh-CN" altLang="en-US"/>
          </a:p>
        </p:txBody>
      </p:sp>
      <p:sp>
        <p:nvSpPr>
          <p:cNvPr id="1049526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燃烧反应：化学反应产生热量和光能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燃烧条件：可燃物、助燃物、点火源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0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燃烧过程：氧化反应释放能量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6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燃烧速率：化学反应速率影响燃烧过程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燃烧产物：燃烧后的物质如二氧化碳、水等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燃烧控制：通过控制燃烧条件实现燃烧过程的控制和优化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0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燃烧的传递原理</a:t>
            </a:r>
            <a:endParaRPr lang="zh-CN" altLang="en-US"/>
          </a:p>
        </p:txBody>
      </p:sp>
      <p:sp>
        <p:nvSpPr>
          <p:cNvPr id="104960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1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燃烧的三要素：可燃物、助燃物和点火源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1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1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燃烧的化学反应：氧化还原反应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2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2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燃烧的传递方式：热传导、对流和辐射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2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2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燃烧的传播速度：取决于可燃物的性质、温度和压力等因素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7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  <a:endParaRPr lang="zh-CN" altLang="en-US"/>
          </a:p>
        </p:txBody>
      </p:sp>
      <p:sp>
        <p:nvSpPr>
          <p:cNvPr id="104967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燃烧诊断技术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https://d.book118.com/575141000323011102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5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36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3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Calibri Light</vt:lpstr>
      <vt:lpstr>Office Theme</vt:lpstr>
      <vt:lpstr>燃烧理论与基础</vt:lpstr>
      <vt:lpstr>目录</vt:lpstr>
      <vt:lpstr>单击添加章节标题</vt:lpstr>
      <vt:lpstr>燃烧理论概述</vt:lpstr>
      <vt:lpstr>燃烧的定义与过程</vt:lpstr>
      <vt:lpstr>燃烧的化学反应机理</vt:lpstr>
      <vt:lpstr>燃烧的分类与特点</vt:lpstr>
      <vt:lpstr>燃烧的基本原理</vt:lpstr>
      <vt:lpstr>燃烧的热力学原理</vt:lpstr>
      <vt:lpstr>燃烧的化学动力学原理</vt:lpstr>
      <vt:lpstr>燃烧的传递原理</vt:lpstr>
      <vt:lpstr>燃烧诊断技术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2024-09-11T22:58:28.643</cp:lastPrinted>
  <dcterms:created xsi:type="dcterms:W3CDTF">2024-09-11T14:58:28Z</dcterms:created>
  <dcterms:modified xsi:type="dcterms:W3CDTF">2024-09-11T14:58:30Z</dcterms:modified>
</cp:coreProperties>
</file>