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36185A-B46B-4574-BA54-09266ECA7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60A541-FA18-459B-9679-28AFFF9AF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85FED7-D980-4058-9D2F-79F8B5556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03E717-039C-4D9D-9AE1-497FB0111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94D49A-B930-40D5-9032-093549680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7EE3F1-377E-4D8B-960D-4875D86FD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3E7761-0548-4981-A56E-D6055E2FE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188E21-D0DD-4FAE-B1F0-0494218A5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90FF5B-875C-4507-96EA-C4B490C72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19EAD3-FD8D-4EC3-A3ED-758DB2281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CE5D0C-35B3-4BDD-ABC8-1FE856428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14223033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cnc试用期工作总结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试用期工作回顾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工作中的不足与反思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对公司的建议与展望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试用期工作总结的目的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试用期工作总结的背景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对试用期内的工作进行全面回顾和总结，评估个人在试用期内的表现，以及发现自身在工作中存在的问题和不足，为今后的工作提供改进方向。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在CNC加工领域，试用期是员工与企业相互了解、磨合的重要阶段。通过试用期工作总结，员工可以展示自己的工作成果和价值，同时企业也可以对员工的工作能力和适应性进行评估。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本总结将涵盖试用期内的工作内容、完成情况、个人成长、团队协作、存在问题以及改进计划等方面。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汇报内容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本总结将向上级领导或人力资源部门进行汇报，以便领导或人力资源部门对员工在试用期内的表现进行全面了解。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汇报对象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试用期工作回顾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32" r="533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CNC机床编程与操作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工艺优化与改进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设备维护与保养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在试用期内，我成功完成了多个CNC机床的编程与操作任务，包括零件加工、模具制造等，确保了生产线的顺畅运行。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通过对现有工艺流程的分析，我提出了一系列优化和改进措施，有效提高了生产效率和产品质量。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我积极参与了CNC设备的日常维护和保养工作，确保了设备的良好状态和稳定运行，减少了故障率。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工作任务及完成情况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复杂零件加工挑战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设备故障应对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生产计划调整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工作中的挑战与解决方案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在遇到设备故障时，我及时与维修团队沟通协作，迅速定位并解决问题，确保了生产线的稳定运行。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在面对生产计划调整时，我积极与相关部门沟通协调，合理安排生产资源和时间，确保了生产任务的按时完成。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在面对复杂零件的加工时，我通过深入研究工艺要求和技术难点，与团队成员紧密合作，成功攻克了多个技术难题，提高了加工精度和效率。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个人成长与收获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通过试用期的工作实践，我在CNC编程、操作和维护方面取得了显著进步，掌握了更多专业知识和技能。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在与团队成员的紧密合作中，我深刻体会到了团队协作的重要性，并学会了如何更好地与同事沟通和协作。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在面对工作中的挑战和问题时，我逐渐学会了如何分析问题、寻找解决方案并付诸实践，提高了自己的问题解决能力。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技能提升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团队协作意识增强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问题解决能力提升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专业技能提升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在试用期内，通过不断学习和实践，我熟练掌握了G代码和M代码的编程规范，能够独立完成复杂零件的加工程序编制。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熟练掌握CNC编程语言和规范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通过学习和应用高级编程技巧，如宏程序、子程序等，提高了编程效率，减少了程序调试时间。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优化编程效率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学会了使用仿真软件对加工程序进行验证，确保程序的正确性和可行性，提高了加工效率和安全性。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掌握仿真验证方法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cnc编程技能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了解特殊加工技术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了解了特殊加工技术，如电火花加工、激光加工等，拓展了加工手段和方法。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熟悉常用加工材料和切削工具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了解了常用金属材料的切削性能和切削工具的选择原则，能够根据实际情况选择合适的切削参数和刀具。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掌握基本加工工艺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学习了基本的机械加工工艺，如车削、铣削、钻孔等，能够制定合理的加工方案。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加工工艺知识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9665" b="2966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设备操作与维护能力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熟练掌握CNC设备操作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通过实践操作和不断学习，我能够熟练操作公司现有的CNC设备，包括车床、铣床等。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了解设备维护与保养知识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学习了CNC设备的日常维护和保养知识，能够按照规范进行设备的日常检查和保养工作。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掌握故障排除方法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掌握了基本的故障排除方法，能够在设备出现故障时及时进行处理，确保生产顺利进行。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https://d.book118.com/575142230333011043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2024-09-05T23:53:15.320</cp:lastPrinted>
  <dcterms:created xsi:type="dcterms:W3CDTF">2024-09-05T15:53:15Z</dcterms:created>
  <dcterms:modified xsi:type="dcterms:W3CDTF">2024-09-05T15:53:17Z</dcterms:modified>
</cp:coreProperties>
</file>