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9F8A0-AD2F-42A9-A3FD-16992E57C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6E28C-FDD2-4A95-8596-54549B6A3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4ACC6-B325-4026-89F7-C7FFC7F7F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6B71F-3F25-4CA8-B8D6-939FECFF2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1143A7-C3DC-4AD2-A0C3-CB7FD56C7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6D1BC1-03EB-4FC6-B286-6EC833FDB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7AB775-416D-43D5-842E-590427F3D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5890D8-3897-4EBF-B55A-E82CC2AFD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B577E2-D659-46EF-8170-B4921F137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3ACAC-6E86-47BF-861D-20D6FEBF9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5E571-35B1-4410-87C5-67753CB34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440111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怎样预防中风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中风的定义和危害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预防中风的措施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中风的前兆和急救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中风康复和预防复发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中风预防的误区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中风的定义和危害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中风是一种急性脑血管疾病，由于脑部血管阻塞或破裂导致脑组织缺血或出血，进而引发一系列神经功能障碍。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中风可分为缺血性中风和出血性中风，前者是由于脑血管阻塞导致脑组织缺血，后者则是脑血管破裂导致脑组织出血。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中风是导致长期残疾的主要原因之一，患者可能出现偏瘫、失语、认知障碍等后遗症。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致残率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复发率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中风是全球范围内的主要死亡原因之一，尤其是对于中老年人。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中风具有较高的复发率，患者可能在首次中风后再次发作。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中老年人，特别是50岁以上的人群，是中风的高危人群。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男性比女性更容易发生中风。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高血压、糖尿病、高血脂等慢性疾病患者，以及长期吸烟、酗酒的人群，也是中风的高危人群。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中风的高危人群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预防中风的措施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286" b="162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628" b="862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控制基础疾病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定期监测和控制血压，遵循医生建议，合理使用降压药物。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糖尿病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保持血糖稳定，遵循医生建议，合理使用降糖药物。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积极治疗心脏病，控制病情发展，降低中风风险。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减少盐和脂肪的摄入，多食用新鲜蔬菜、水果和全谷类食物。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低盐低脂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合理控制饮食总热量，保持体重在正常范围内。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戒烟并限制酒精摄入，以降低中风风险。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如举重、俯卧撑等，增强肌肉力量和耐力。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如快走、慢跑、游泳等，有助于降低血压、控制体重。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运动频率和时长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每周至少进行150分钟中等强度的有氧运动，或75分钟高强度有氧运动。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958" r="3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07" b="211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尽早戒烟，避免复吸，可降低中风风险。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男性每天酒精摄入量不超过25克，女性每天酒精摄入量不超过15克。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学会有效应对压力，保持情绪稳定。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管理压力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积极参与社交活动，与家人和朋友保持联系。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通过冥想、瑜伽等方式放松身心，缓解焦虑和抑郁情绪。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放松心情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保持良好心态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https://d.book118.com/575144011140011040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2024-08-31T13:02:14.266</cp:lastPrinted>
  <dcterms:created xsi:type="dcterms:W3CDTF">2024-08-31T05:02:14Z</dcterms:created>
  <dcterms:modified xsi:type="dcterms:W3CDTF">2024-08-31T05:02:16Z</dcterms:modified>
</cp:coreProperties>
</file>