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E62392-BACB-41C8-BA92-8F68AE5B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B6757-EA42-4B0C-8DDD-6705595D9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5BCBF2-0C0F-4D79-B261-98409D227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B3E9DE-9072-4B47-AF6A-8459ACFC1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13DD25-F8B0-42E7-A12C-4072DEA1E0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2D3830-24D4-4BB9-8F4C-FCD8BFC8C9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0E2888-2733-4B8E-A766-BF9AC14B4E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09C64-BAC8-4628-A4FD-1CC4B1F67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ACD46-D6D7-4CE6-89B0-089692254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83841A-0A3A-4E57-AA78-DFBAB306A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D0178-592A-4948-8C7F-53B2ED32F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4410133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云南省农村订单定向医学专科生培养状况及培养模式探索研究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云南省农村订单定向医学专科生培养现状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云南省农村基层医疗卫生人才需求分析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国内外医学专科生培养模式的比较与借鉴</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云南省农村订单定向医学专科生培养模式的构建与优化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云南省是我国西南地区的一个多民族省份，农村地区医疗卫生事业发展相对滞后，农民群众看病难、看病贵的问题比较突出。因此，加强云南省农村医疗卫生人才培养，提高农村医疗卫生服务水平，对于促进云南省农村经济社会协调发展、维护农民群众健康权益具有重要意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云南省农村医疗卫生事业发展的重要性</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订单定向医学专科生培养是指根据农村地区医疗卫生事业发展的需要，通过政府主导、高校参与、定向招生、定向培养、定向就业等方式，为农村地区培养下得去、用得上、留得住的医学专科人才。这种培养模式有利于缓解农村地区医学人才短缺的问题，提高农村医疗卫生服务水平，促进城乡医疗卫生事业均衡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订单定向医学专科生培养的意义</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云南省农村订单定向医学专科生的招生、培养和就业情况如何？</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研究问题：本研究主要围绕以下几个问题展开研究</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如何改进和完善云南省农村订单定向医学专科生培养模式，提高其培养质量和效益？</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云南省农村订单定向医学专科生培养模式的现状、特点和存在的问题是什么？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云南省农村订单定向医学专科生培养现状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招生计划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云南省针对农村订单定向医学专科生制定专门的招生计划，根据农村地区医疗卫生人才需求，确定招生名额和分配比例。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培养模式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采取定向招生、定向培养、定向就业的方式，为农村地区培养“下得去、留得住、用得上”的医学人才。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培养周期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通常为3年制专科教育，注重实践技能培养，以满足基层医疗卫生服务需求。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招生及培养规模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临床医学课程</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涵盖内科、外科、妇产科、儿科等临床学科，注重临床思维和技能的培养。</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医学人文课程</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如医学伦理学、医学心理学等，培养学生医德医风和人文素养。</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预防医学和公共卫生课程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包括预防医学、流行病学、卫生统计学等，培养学生公共卫生意识和疾病预防控制能力。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医学基础知识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包括人体解剖学、生理学、病理学等基础医学课程，为后续临床课程打下基础。</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教学内容和课程设置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临床实习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安排学生在附属医院或教学医院进行临床实习，接触真实病例，提高临床操作技能。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社区卫生服务实践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组织学生到基层医疗卫生机构进行实践，了解农村医疗卫生服务现状和需求。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预防医学实践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开展公共卫生调查、疾病预防控制等实践活动，培养学生公共卫生实践能力。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实践教学环节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师资结构</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云南省农村订单定向医学专科生培养师资队伍包括专职教师和兼职教师，其中兼职教师主要来自基层医疗卫生机构。</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师资水平</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专职教师一般具有硕士及以上学历，具备丰富的临床和教学经验；兼职教师则具备丰富的基层医疗卫生服务经验和实践技能。</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师资培训</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针对农村订单定向医学专科生培养特点，开展专门的师资培训，提高教师教学水平和临床实践能力。同时，鼓励教师到基层医疗卫生机构进行实践锻炼，了解农村医疗卫生服务需求和发展趋势。</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师资队伍状况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云南省农村基层医疗卫生人才需求分析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农村基层医疗卫生人才现状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由于人才短缺和结构不合理，导致农村基层医疗卫生服务机构服务能力较弱，难以满足农村居民日益增长的医疗卫生服务需求。</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服务能力不强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目前，云南省农村基层医疗卫生人才总量相对较少，难以满足广大农村居民的基本医疗卫生服务需求。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人才总量不足</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现有农村基层医疗卫生人才中，高级职称人才比例偏低，全科医生、公共卫生人才等急需紧缺专业人才匮乏。</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人才结构不合理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https://d.book118.com/575144101332011114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2024-09-22T05:40:17.160</cp:lastPrinted>
  <dcterms:created xsi:type="dcterms:W3CDTF">2024-09-21T21:40:17Z</dcterms:created>
  <dcterms:modified xsi:type="dcterms:W3CDTF">2024-09-21T21:40:19Z</dcterms:modified>
</cp:coreProperties>
</file>