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1A8E3-4F8D-4B29-9771-70ABECA97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8617A-967D-4174-885F-EEFF8EEF7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D1723-8E90-46A2-AB31-A2F114D97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658C3-107A-48A4-B4A6-CF7B52A78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A1F960-E897-459C-A2F3-6898E9862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298793-C7E7-48AF-B874-6D7FB864A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2A9D61-AFA5-4425-B3D4-763485821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B4637-B235-46F0-8EBE-9B822DE58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CD39E-210F-411C-BFCE-D57C9D0E9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14043-89F8-4823-899A-D4170F131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6CA19-FBA7-472F-A220-E218F2DD5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03213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Qt开发及实例之Qt多线程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Qt多线程概述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Qt多线程的创建和管理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Qt多线程的同步和通信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Qt多线程的应用实例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Qt多线程的注意事项和常见问题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Qt多线程的发展趋势和展望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Qt多线程概述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在操作系统中，线程是程序执行流的最小单元，一个进程可以包含多个线程，每个线程共享进程的资源。线程是处理器调度的基本单位，具有并发性、共享内存和资源、独立性等特点。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多线程可以提高程序的执行效率，实现并发执行，充分利用CPU资源；同时可以避免阻塞，提高用户体验。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线程的概念和作用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75049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Qt提供了几种多线程方式，包括基础线程（QThread）、事件循环线程（QEThread）和QtConcurrent框架。</a:t>
            </a:r>
          </a:p>
        </p:txBody>
      </p:sp>
      <p:sp>
        <p:nvSpPr>
          <p:cNvPr id="7" name="Freeform 7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887964" y="3802911"/>
            <a:ext cx="2562225" cy="1514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QtConcurrent是一个轻量级的线程框架，适合用于简单的并发任务。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346021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QThread是最常用的线程类，它提供了线程管理的基本功能，如启动线程、等待线程结束等。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116992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QEThread是Qt5中新增的事件循环线程类，它基于事件循环机制，适合用于需要事件处理的场景。</a:t>
            </a:r>
          </a:p>
        </p:txBody>
      </p:sp>
      <p:sp>
        <p:nvSpPr>
          <p:cNvPr id="22" name="Freeform 22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Qt多线程的种类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t多线程具有易用性、跨平台性和丰富的API支持等特点。它提供了丰富的线程管理功能，如信号槽机制、事件循环机制等，方便开发者进行多线程编程。此外，Qt多线程还支持跨平台运行，可以在不同操作系统上实现相同的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Qt多线程也有一些限制和挑战，如线程安全问题、资源竞争和死锁等。此外，多线程编程需要更多的编程技巧和经验，对开发者的要求较高。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Qt多线程的优缺点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https://d.book118.com/575203213023011043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2024-09-04T17:32:50.622</cp:lastPrinted>
  <dcterms:created xsi:type="dcterms:W3CDTF">2024-09-04T09:32:50Z</dcterms:created>
  <dcterms:modified xsi:type="dcterms:W3CDTF">2024-09-04T09:32:52Z</dcterms:modified>
</cp:coreProperties>
</file>