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2A64D-F81C-4BEE-852A-7C99C2DA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656A7-3D09-4C58-B42A-709CADB3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B5681-9632-40A5-97C4-8000B59B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4E444-49F7-478B-9BEC-CCC335CCE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B1602-5D4F-460B-8046-3C47D948A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9AA7A-789D-4DD8-A2A1-F47EFA800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C90FB-523F-4734-88B6-1C486058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CC1B4-D391-42A3-87E2-68CCE39B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D8D4B-6D01-4210-A1D6-281DC906C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E77B9-AE4C-4F65-BAC8-9110EA874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EAFD2-5986-4D2A-9C1F-4F76FB53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033031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《遗传图构建原理》ppt课件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遗传图构建的技术和方法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遗传图构建的挑战和未来发展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62" r="159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遗传图构建的定义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遗传图构建是基因组学研究中的重要环节，为基因定位、基因克隆、基因功能研究等提供了基础。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遗传图构建是指通过生物信息学的方法，将基因组中的遗传标记进行排列组合，构建出完整的基因组物理图谱的过程。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846" r="198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遗传图构建的原理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基于遗传标记的连锁关系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通过遗传标记之间的连锁关系，确定它们在染色体上的相对位置，进而构建出遗传图谱。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基于序列比对的物理定位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利用基因组序列比对的方法，将遗传标记定位到具体的染色体或染色体的具体位置上。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遗传图构建的算法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包括基于距离的算法、基于聚类的算法、基于排序的算法等，用于确定遗传标记之间的相对位置。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遗传图构建能够将基因定位到具体的染色体或染色体的具体位置上，有助于基因功能的研究和疾病相关基因的定位。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通过遗传图构建，可以确定基因组中的关键区域，进而克隆出相关基因。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基因克隆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遗传图构建有助于研究物种间的进化关系，了解物种的演化历程。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生物进化研究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遗传图构建能够揭示生物种群内的遗传变异，有助于生物多样性的研究和保护。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生物多样性研究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遗传图构建的重要性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遗传图构建的技术和方法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重组率遗传图的特点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构建的遗传图准确度高，但构建过程复杂，需要大量样本和实验数据。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重组率测定的方法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通过测定两个基因位点间的重组率，利用重组率构建遗传图。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重组率测定的准确性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重组率测定受多种因素影响，如样本大小、基因型频率等，需要严格控制实验条件。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基于重组率的遗传图构建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单倍型分析方法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通过分析个体的单倍型，利用单倍型频率构建遗传图。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单倍型频率的估计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单倍型频率的估计受群体结构和样本大小影响，需要大样本量和准确的基因型数据。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单倍型遗传图的特点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构建过程相对简单，但准确度相对较低，适用于群体遗传学研究。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基于单倍型的遗传图构建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选择具有代表性的SNP作为遗传图构建的标记。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SNP的选择与标记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利用统计分析方法，如连锁不平衡分析，确定SNP间的连锁关系。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SNP数据的分析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SNP具有高密度和高覆盖率，能够提供更精确的遗传信息。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SNP遗传图的特点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基于SNP的遗传图构建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连锁分析的准确性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连锁分析的准确性受家系规模和重组率的影响，需要大样本量和准确的基因型数据。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连锁分析遗传图的特点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能够提供更准确的连锁信息，适用于复杂疾病的研究和定位。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连锁分析的方法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通过家系数据，利用连锁分析确定基因位点间的连锁关系。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基于连锁分析的遗传图构建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https://d.book118.com/575203303123011103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2024-09-12T17:02:02.586</cp:lastPrinted>
  <dcterms:created xsi:type="dcterms:W3CDTF">2024-09-12T09:02:02Z</dcterms:created>
  <dcterms:modified xsi:type="dcterms:W3CDTF">2024-09-12T09:02:04Z</dcterms:modified>
</cp:coreProperties>
</file>