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58C5BA-D94B-44EB-8015-7D6C3DD316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9551A6-5941-4B35-9AB7-2E47198D63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23A8EF-7056-4F16-8ECF-A31A239270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1B411F-D4DB-45D9-99BC-A86BF8AEE6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AA0B207-3BAB-4F05-98E4-6B91ABE0C5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289F3FD-0E4B-4235-A72F-90FE67E862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14922FF-577C-4571-82DB-1583C6894C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F6EE16-4C35-44FF-9A5A-92FC73BA69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429798-2E9D-444F-9DAE-8AA64EEB43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2E8AEC-E869-4094-81AD-E121327A5D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E677AB-4C83-4055-ADC8-E14377930A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26.jpeg" /><Relationship Id="rId4" Type="http://schemas.openxmlformats.org/officeDocument/2006/relationships/image" Target="../media/image27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5203323241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2023年变电设计年度总结及年后展望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/>
                </a:solidFill>
                <a:latin typeface="Arial"/>
                <a:ea typeface="Arial"/>
                <a:cs typeface="Arial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endParaRPr lang="en-US" sz="150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2023年变电设计工作总结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2023年变电设计工作亮点与不足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2024年变电设计工作展望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未来变电设计工作的挑战与机遇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客户反馈与建议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总结与致谢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2023年变电设计工作总结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针对不同项目的特点和需求，采用了先进的技术和设计理念，确保了工程的安全、稳定和高效运行。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优化了设计方案，提高了设备利用率和运行效率，有效降低了工程成本。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15892" r="15892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4522" r="4522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完成了10个新建和改造变电项目的设计工作，涵盖了110kV、220kV和500kV电压等级。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完成项目概况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完成了110kV某输变电工程初步设计，包括电气一次、二次、土建和通信设计。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完成了220kV某输变电工程初步设计，重点优化了主变压器和无功补偿装置的配置。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2531" b="12531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8924" b="28924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配合施工和调试单位，对500kV某输变电工程进行了施工图设计和现场服务，确保了工程的顺利实施。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48" b="7848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关键节点回顾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958" r="16958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833" r="1683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7292" r="17292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建立了完善的质量管理体系，确保了设计图纸和文件的准确性和完整性。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加强了与施工、调试等单位的沟通与协作，及时解决现场出现的问题，保证了工程的安全和质量。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对已完成的工程进行了质量回访和安全评估，未发现重大问题和隐患，得到了业主和运行单位的一致好评。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质量与安全评估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2023年变电设计工作亮点与不足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8329" r="1832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8950" b="895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2449" b="1244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亮点分析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技术创新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在2023年的变电设计中，我们成功引入了先进的数字化技术，实现了设计过程的自动化和智能化，大大提高了设计效率和准确性。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团队协作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团队成员之间形成了良好的合作氛围，通过定期的交流和分享，共同解决了许多复杂的技术难题，确保了项目的顺利进行。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安全意识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在设计过程中，我们始终把安全放在首位，对各种可能出现的风险进行了充分评估和预防，有效避免了安全事故的发生。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部分项目由于前期规划不足，导致后期时间紧张，影响了设计的质量和进度。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时间管理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283" r="1528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沟通效率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成本控制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在跨部门沟通中，存在信息传递不及时、不准确的情况，导致了一些不必要的误解和延误。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虽然整体上控制得当，但在某些环节仍存在成本超支的现象，需要进一步加强成本控制意识。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不足之处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在未来的工作中，要更加重视项目前期规划，合理分配时间资源，确保设计进度和质量。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加强时间管理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建立更加有效的沟通机制，加强部门间的信息交流与合作，确保信息的及时准确传递。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提升沟通效率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对成本进行精细化管理和控制，从各个环节入手，降低不必要的浪费，提高经济效益。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强化成本控制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改进措施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2024年变电设计工作展望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随着电力行业的快速发展和新能源的广泛应用，变电设计市场需求呈现稳步增长趋势。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市场需求增长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随着越来越多的企业进入变电设计领域，市场竞争日趋激烈，企业需要不断提升自身实力和创新能力。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市场竞争加剧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在环保意识日益增强的情况下，对变电设计的环保要求也越来越高，企业需要加强环保技术的研发和应用。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绿色环保要求提高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市场趋势分析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智能化技术的应用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引入人工智能、大数据等先进技术，实现变电设备的智能化监测、控制和管理，提高设备的运行效率和安全性。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新材料的应用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采用新型材料，如高强度钢、铝合金等，提高变电设备的机械性能和电气性能。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模块化设计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采用模块化设计理念，将变电设备分解为若干个模块，简化设计流程，提高生产效率。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5750" r="575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25" r="1662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技术创新与应用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https://d.book118.com/575203323241011041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2024-09-02T10:45:05.189</cp:lastPrinted>
  <dcterms:created xsi:type="dcterms:W3CDTF">2024-09-02T02:45:05Z</dcterms:created>
  <dcterms:modified xsi:type="dcterms:W3CDTF">2024-09-02T02:45:07Z</dcterms:modified>
</cp:coreProperties>
</file>