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1DBB6-8DA9-43C5-8953-4287E2368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4C4A8-9C58-4BAC-A9C0-4CF07C21F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91159-97BD-40F8-AF5F-1A17F3EAA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B8E29-213C-44F3-99FA-088047CDC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788E4-FF92-4F28-9FA4-83A0A20D8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46244-C2B4-4645-93D5-517224BD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603E0-C8F8-4178-8FAF-36749ED16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C7D42-A8E5-47D9-8C1D-57C4413AD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2A9BE-8C62-4347-99DA-125A2F98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1B65E-C1F4-408F-B0F8-0F1376C0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C8A33-D780-418E-8D2E-114110518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Relationship Id="rId5" Type="http://schemas.openxmlformats.org/officeDocument/2006/relationships/image" Target="../media/image32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3.jpeg" /><Relationship Id="rId3" Type="http://schemas.openxmlformats.org/officeDocument/2006/relationships/image" Target="../media/image34.jpeg" /><Relationship Id="rId4" Type="http://schemas.openxmlformats.org/officeDocument/2006/relationships/image" Target="../media/image35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6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110200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行政部年度工作计划书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行政部现状分析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年度工作目标设定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重点工作任务安排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时间进度安排及里程碑设置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风险识别与应对措施制定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监控评估与持续改进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通过制定详细的工作计划，优化行政流程，提高工作效率。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提升行政效率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适应公司发展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5" r="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根据公司战略目标和业务需求，调整行政工作重点和方向。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通过完善行政规章制度，提高公司内部管理水平。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38" r="120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154" r="151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包括文件管理、会议组织、印章管理等日常行政事务。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包括员工招聘、培训、绩效考核等人力资源管理相关工作。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包括预算编制、成本控制、财务分析等财务管理相关工作。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包括办公设施维护、环境卫生管理、安全保卫等后勤保障工作。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行政管理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人事管理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后勤保障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行政部现状分析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行政部目前共有员工XX人，包括行政经理、行政助理、前台接待、保洁人员等。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大部分员工具备基本的行政管理和接待技能，但缺乏高级技能和专业知识，如项目管理、高级文秘等。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人员配置及技能水平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行政部的工作流程相对简单，主要包括日常接待、文件管理、会议安排、办公用品采购等。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目前行政部的工作效率有待提高，尤其是在文件管理和会议安排方面，需要优化流程和提高工作效率。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工作流程与效率评估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效率评估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人员流动：近年来行政部人员流动率较高，对新员工的培训和管理成本增加。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信息化程度不足：行政部的信息化程度较低，许多工作仍采用传统的手工操作方式，需要引入先进的信息化管理系统。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工作压力：随着公司业务的发展，行政部的工作压力逐渐增大，需要提高员工的工作积极性和满意度。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针对以上问题，行政部将制定具体的改进措施和计划，以提高工作效率和员工满意度，为公司的发展提供有力的支持。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年度工作目标设定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通过优化流程、提高信息化水平等措施，提高行政部整体工作效率和准确性。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提升行政效能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完善内部管理制度，提升员工素质，构建和谐高效的工作氛围。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确保为公司各部门及员工提供优质、高效的行政服务，提升员工满意度。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优质服务保障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简化行政审批流程，减少不必要的环节和等待时间。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926" b="2992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推行电子化办公，提高文件传递和处理的效率。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具体目标分解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定期组织内部培训，提高员工业务水平和综合素质。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鼓励员工参加外部培训和交流活动，拓宽视野和知识面。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92" b="1359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340" b="1134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40" b="494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具体目标分解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具体目标分解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建立服务质量监督机制，定期对行政服务进行评估和改进。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加强与其他部门的沟通和协作，确保行政服务的针对性和有效性。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710" r="147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制定详细的工作计划和时间表，明确各项任务的责任人和完成时限。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加强内部沟通和协作，形成工作合力，确保各项工作的顺利推进。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积极争取公司领导和各部门的支持和配合，为行政部工作的开展创造有利条件。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定期对工作进展情况进行检查和评估，及时发现问题并采取有效措施加以解决。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目标实现路径规划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重点工作任务安排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901" b="24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187" b="29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436" r="144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人力资源优化与培训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人才招聘与选拔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制定并执行全面的人才招聘计划，优化选拔流程，确保招聘到符合公司需求的高素质人才。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设计针对不同岗位和职级的培训体系，提升员工的专业技能和综合素质，促进员工个人发展与公司战略目标的契合。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完善绩效考核制度，确保考核公正、透明，激发员工的工作积极性和创造力。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利用先进的信息技术，推动行政管理的信息化、数字化，提高工作效率和准确性。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时间管理与优先级排序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合理安排工作时间，根据任务的紧急程度和重要性进行优先级排序，确保重要工作得到及时处理。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对公司现有行政流程进行全面梳理，找出瓶颈和问题，提出优化建议并推动实施。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流程改进与效率提升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https://d.book118.com/575211020043011042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2024-09-03T06:26:31.998</cp:lastPrinted>
  <dcterms:created xsi:type="dcterms:W3CDTF">2024-09-02T22:26:32Z</dcterms:created>
  <dcterms:modified xsi:type="dcterms:W3CDTF">2024-09-02T22:26:34Z</dcterms:modified>
</cp:coreProperties>
</file>