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89C56-38A7-4C84-AD02-24509A2DC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DBF14-7959-41EA-B243-135618589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3DF81-28E5-4A96-B950-EFE906DC0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3D5BE-A190-42D2-AEE7-AFFE81C7B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B63F0B-35D5-4DCD-A6E2-18E4FA220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24B7DD-C636-4E5E-8E07-B34CDACC3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40916F-FD83-4852-8647-A3988D1CE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268D2-F8FC-4469-8B18-21B1F266D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B08ED-278B-42DA-8FFE-F39AA6DB0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5A3D9-95C4-45E2-A26F-962F76782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A70EC-4239-4D54-BE8C-7B12040B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11301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心理健康教育奇思妙想教案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奇思妙想教学方法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帮助学生了解自我认知的重要性，学会识别和调节情绪，培养积极心态。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通过游戏、讨论、角色扮演等形式，引导学生认识自己的情绪，理解情绪对生活的影响，掌握情绪调节的方法。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自我认知与情绪管理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708" b="77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学生能够了解自我认知和情绪管理的相关知识，理解情绪对人的影响。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学生能够掌握自我认知和情绪管理的技能，能够有效地调节自己的情绪。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培养学生对自我认知和情绪管理的重视，树立积极向上的心态，提高心理素质。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理解心理健康的定义是开展心理健康教育的基础，它强调个体内部的安宁与和谐，对个人和社会都具有重要意义。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心理健康是指个体在心理、情感和社交层面上的完好状态，不仅没有心理疾病，而且在发展和应对环境方面表现出积极的适应。心理健康教育旨在培养个体良好的心理素质，促进其全面发展和社会的和谐稳定。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577" r="2857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心理健康的标准是评估个体心理状态的重要依据，包括自我认知、情绪调节、适应能力等方面。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是指个体能够客观地认识和评价自己，既不过分自卑也不过分自负；情绪调节是指个体能够有效地调节和管理自己的情绪，保持稳定的情绪状态；适应能力是指个体能够适应环境和应对压力，保持心理平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影响心理健康的因素是多方面的，包括遗传、环境、社会文化等，这些因素相互作用共同影响个体的心理健康。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是指个体的基因组成对心理健康的影响，某些基因可能增加个体患心理疾病的风险；环境因素包括家庭、学校、社会等，这些环境因素对个体的心理发展产生重要影响；社会文化因素是指社会和文化背景对个体心理健康的影响，不同的社会和文化环境下个体的心理健康状况存在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心理健康的影响因素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奇思妙想教学方法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707" b="267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通过游戏的方式，让学生在轻松愉快的氛围中学习心理健康知识，提高心理素质。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设计各种心理健康主题的游戏，如解压游戏、团队协作游戏等，让学生在游戏中体验和感悟心理健康的重要性，增强自我认知和自我调节能力。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通过让学生扮演不同的角色，培养他们的同理心和情感表达能力，促进心理健康发展。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选取生活中的情境，让学生扮演不同的角色，体验角色的情感和需求，培养他们的共情能力和情感表达能力，促进人际关系的和谐发展。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https://d.book118.com/575211301002011121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2024-09-23T18:14:02.215</cp:lastPrinted>
  <dcterms:created xsi:type="dcterms:W3CDTF">2024-09-23T10:14:02Z</dcterms:created>
  <dcterms:modified xsi:type="dcterms:W3CDTF">2024-09-23T10:14:04Z</dcterms:modified>
</cp:coreProperties>
</file>