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8CD10-C9D3-49C1-A28B-E9092F2E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C252B-6454-457A-8E75-D7F6C8D2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8FE4-AC1C-4FFF-B2EA-1D563730A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7FCF2-F36D-4345-91EB-566A3B49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02DF0-88C7-446F-A303-BFD9ED90E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71CB7-41EE-4C55-A25F-D1877C92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1AE09-4D58-4046-9AFF-52D3BEBF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4BE84-6AB8-4137-A6A1-7C229BD16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FEDF5-BB1B-4DD8-ABEA-A548F70C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6641D-4794-4234-959D-B491D4CF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B1900-E7D6-4952-AE22-FD30B4C7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4143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随着社会发展和人口老龄化，护理服务需求日益增长，而传统的护理服务模式已难以满足多样化的需求。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信息技术、人工智能等技术的发展为护理服务创新提供了可能，有助于提高护理服务效率和质量。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通过创新，改进护理服务流程和手段，提高服务质量和患者满意度。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创新护理服务模式有助于更合理地配置护理资源，提高资源利用效率。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创新护理服务能推动相关产业的发展，为社会创造更多就业机会。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创新护理服务的意义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护理服务应以患者的需求为导向，关注患者的生理、心理和社会需求，提供个性化的护理服务。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患者安全为首要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患者满意度为标准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护理服务应始终将患者安全放在首位，采取有效措施预防和减少护理不良事件的发生。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护理服务应以患者满意度为衡量标准，持续改进护理服务质量，提高患者的就医体验。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护理服务应不断优化服务流程，提高工作效率，减少患者等待时间和重复检查。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护理服务应建立有效的反馈机制，及时收集患者和医务人员的意见和建议，针对性地进行改进。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护理服务应鼓励创新实践，探索新的护理模式和技术，提高护理效果和患者满意度。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跨学科合作的理念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护理服务应积极与医生、药师、营养师等其他医疗专业人士进行跨学科合作，共同制定和实施治疗方案。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护理服务应建立信息共享平台，促进医护人员之间的信息交流和协作，提高工作效率。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护理服务应重视团队建设，培养医护人员的团队协作精神，提高整体医疗服务水平。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优化护理服务流程，提高服务效率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通过对现有护理服务流程进行分析，找出存在的问题和瓶颈，优化流程设计，减少不必要环节，提高服务效率。例如，采用电子病历系统，实现信息共享和快速传递，减少重复工作。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运用先进技术手段，提升护理服务质量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积极引入新技术、新设备和新工具，如智能护理机器人、远程监控系统等，提高护理服务的科技含量和精准度。同时，加强护理人员的技能培训，使其能够熟练运用新技术手段，提升服务质量。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护理服务技术手段创新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调整组织结构，适应护理服务发展需求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服务的发展趋势和市场需求，调整组织结构和管理模式。例如，建立扁平化组织结构，减少管理层级，提高决策效率和响应速度；推行护理团队工作模式，加强团队协作和沟通，提高工作效率。同时，建立完善的激励机制和培训体系，激发护理人员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护理服务组织结构创新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https://d.book118.com/575214143014011121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2024-09-23T21:21:00.960</cp:lastPrinted>
  <dcterms:created xsi:type="dcterms:W3CDTF">2024-09-23T13:21:00Z</dcterms:created>
  <dcterms:modified xsi:type="dcterms:W3CDTF">2024-09-23T13:21:03Z</dcterms:modified>
</cp:coreProperties>
</file>