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40A8E-C3E8-471B-A518-D5A7BCCA0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4F9F0-3B4D-4989-96A6-D4605FA17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8CA27-B977-44B7-8B47-E9DB8DC4F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798CE-0851-4570-BDF5-7EEB652FB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A818BC-E268-403E-AAED-EB6D202A6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BCFF7-1E16-4C68-BE25-2E767D96C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CAF7FC-9CED-4A1D-8652-3F489892C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013D7-6908-4F38-8DFD-0466F96C6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AB5FB-8C82-404C-9144-7BE36846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B41B9-E91A-400A-B4F4-A1E00E2C7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E8825-C1B4-4D4D-A403-DDB5B3CC4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14241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造价员继续教育》课件\n## 1.造价员继续教育的背景及重要性\n### 1.1造价员继续教育的政策背景\n### 1.2造价员继续教育的行业需求\n### 1.3造价员继续教育对个人发展的重要性\n## 2.造价员继续教育的主要内容\n### 2.1工程计价与成本控制\n### 2.2合同管理与索赔\n### 2.3工程审计与质量控制\n## 3.造价员继续教育的实施方式\n### 3.1线上培训与线下培训相结合\n### 3.2案例分析与实践操作相结合\n### 3.3自主学习与团队协作相结合\n## 4.造价员继续教育的评估与反馈\n### 4.1培训效果的评估方法\n### 4.2学员反馈与改进措施\n### 4.3持续优化与完善继续教育体系\n## 5.造价员继续教育的未来展望\n### 5.1造价行业的发展趋势\n### 5.2造价员继续教育的发展方向\n### 5.3造价员继续教育与个人职业规划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《造价员继续教育》课件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0728" y="1272759"/>
            <a:ext cx="330539" cy="480131"/>
          </a:xfrm>
        </p:spPr>
        <p:txBody>
          <a:bodyPr/>
          <a:lstStyle/>
          <a:p>
            <a:r>
              <a:rPr lang="en-US" smtClean="0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造价员继续教育的背景及重要性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国家对职业教育的重视</a:t>
                </a:r>
                <a:endParaRPr/>
              </a:p>
            </p:txBody>
          </p:sp>
          <p:sp>
            <p:nvSpPr>
              <p:cNvPr id="1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政策扶持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：政府出台相关政策，鼓励和支持造价员继续教育的发展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教育改革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：推行终身学习理念，要求专业技术人员不断提升自身能力</a:t>
                </a:r>
                <a:endParaRPr/>
              </a:p>
            </p:txBody>
          </p:sp>
          <p:sp>
            <p:nvSpPr>
              <p:cNvPr id="1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造价行业的发展需求</a:t>
                </a:r>
                <a:endParaRPr/>
              </a:p>
            </p:txBody>
          </p:sp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：建筑行业的快速发展，要求造价员不断更新知识体系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：激烈的行业竞争，要求造价员不断提升自身竞争力</a:t>
                </a:r>
                <a:endParaRPr/>
              </a:p>
            </p:txBody>
          </p:sp>
          <p:sp>
            <p:nvSpPr>
              <p:cNvPr id="1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造价员继续教育的政策背景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9" name="组合 1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80" name="组合 179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工程计价与成本控制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更新计价方法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：学习新的计价标准，提高计价准确性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成本控制技巧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：掌握先进的成本控制方法，降低工程成本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5" name="组合 184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合同管理与索赔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合同法律法规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：了解合同法律法规，提高合同管理水平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索赔技巧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：学习索赔策略，维护企业利益</a:t>
                </a:r>
                <a:endParaRPr/>
              </a:p>
            </p:txBody>
          </p:sp>
          <p:pic>
            <p:nvPicPr>
              <p:cNvPr id="18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0" name="组合 189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工程审计与质量控制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审计方法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：掌握工程审计方法，提高审计效率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质量控制手段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：了解质量控制手段，保证工程质量</a:t>
                </a:r>
                <a:endParaRPr/>
              </a:p>
            </p:txBody>
          </p:sp>
          <p:pic>
            <p:nvPicPr>
              <p:cNvPr id="19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造价员继续教育的行业需求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造价员继续教育对个人发展的重要性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组合 19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组合 19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提升专业能力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知识体系更新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：学习新知识，完善知识体系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技能提升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：掌握新技能，提高工作效率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组合 20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促进个人职业规划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职业发展路径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：明确职业发展路径，提高职业竞争力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拓展人脉资源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：结识同行，拓展人脉资源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造价员继续教育的主要内容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学习新的计价标准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了解政策变化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：关注政策动态，及时调整计价方法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学习新定额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：掌握新定额，提高计价准确性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掌握成本控制方法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成本预测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：预测工程成本，为成本控制提供依据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：分析成本数据，找出成本控制关键点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工程计价与成本控制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合同管理与索赔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2" name="组合 23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3" name="组合 23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了解合同法律法规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合同法律法规学习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：学习合同法、建筑法等法律法规，提高合同管理水平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合同风险防范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：了解合同风险防范措施，降低合同风险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8" name="组合 23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学习索赔策略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索赔原因分析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：分析索赔原因，制定合理的索赔方案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索赔技巧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：学习索赔技巧，提高索赔成功率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掌握工程审计方法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审计程序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：了解审计程序，提高审计效率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审计技巧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：学习审计技巧，保证审计质量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了解质量控制手段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：掌握质量控制标准，保证工程质量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：了解质量控制方法，提高质量控制效果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工程审计与质量控制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造价员继续教育的实施方式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线上培训与线下培训相结合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组合 1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组合 1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线上培训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：学习网络课程，提高学习效率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在线答疑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：通过在线答疑，解决学习中的问题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组合 1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线下培训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面授课程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：参加面授课程，与老师互动交流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实践操作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：进行实践操作，提高操作技能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https://d.book118.com/575214241033011111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《造价员继续教育》课件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2024-09-16T20:44:30.431</cp:lastPrinted>
  <dcterms:created xsi:type="dcterms:W3CDTF">2024-09-16T12:44:30Z</dcterms:created>
  <dcterms:modified xsi:type="dcterms:W3CDTF">2024-09-16T12:44:32Z</dcterms:modified>
</cp:coreProperties>
</file>