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A56AC-E4A5-4056-ABE6-125924AE7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8BBA3-9F0A-4236-8661-A41E81D3E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F1AE3-D072-4ABB-B48C-029BF4969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0F772-9D6E-4167-99E0-494C96A3E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12F90-CE51-43F2-8622-06F7F9185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989D66-D010-48CA-8AA7-7AFA62298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71243A-3B79-4115-883F-4E2DF1D25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90B74-4B0E-460C-878B-4605AB0E4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BC7EE-A55A-4B70-8EAC-5FC2B64CE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19D97-D924-45FF-93C4-CA5C36F90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2F6BE-300F-4E06-B09C-B130D78F1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1431124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医疗器械法规的趋势与展望智能医疗设备的应用前景分析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医疗器械法规概述与趋势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智能医疗设备市场现状及前景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智能医疗设备技术与应用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医疗器械法规对智能医疗设备的影响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智能医疗设备发展挑战与对策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医疗器械法规概述与趋势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国际医疗器械法规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中国医疗器械法规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国际医疗器械监管机构论坛（IMDRF）等国际组织推动全球医疗器械法规的协调与统一，各国法规体系逐渐趋同。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《医疗器械监督管理条例》等法规不断完善，对医疗器械的注册、生产、经营、使用等各环节实施严格监管。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国内外医疗器械法规现状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趋势一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法规国际化，各国法规逐渐与国际接轨，推动医疗器械的全球流通。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全生命周期监管，对医疗器械从研发到退市的全过程实施更加严格的监管。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医疗技术的快速发展、公众对医疗器械安全性的高度关注、国际贸易环境的不断变化等。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法规趋势及影响因素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加强法规学习，及时了解国内外法规动态，确保企业合规经营。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完善质量管理体系，提高产品质量水平，降低法规风险。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积极参与法规制定过程，反映行业诉求，争取有利于企业发展的政策环境。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企业应对策略与建议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智能医疗设备市场现状及前景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智能医疗设备是指利用先进的计算机技术、传感器技术、通信技术以及人工智能等技术，实现对人体生理、病理状态进行监测、诊断、治疗等功能的医疗设备。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根据应用场景和功能，智能医疗设备可分为可穿戴设备、便携式设备、植入式设备、远程医疗设备等。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智能医疗设备定义与分类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781" r="22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随着全球人口老龄化和医疗技术的不断进步，智能医疗设备市场需求不断增长。根据市场研究机构的数据，全球智能医疗设备市场规模在未来几年将持续扩大。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随着人工智能、大数据等技术的不断发展，智能医疗设备在医疗领域的应用将更加广泛，市场规模增速将逐渐加快。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目前，全球智能医疗设备市场主要由国际知名企业和创新型初创企业构成。国际知名企业凭借技术优势和品牌影响力占据市场主导地位，而创新型初创企业则通过技术创新和差异化竞争策略寻求突破。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市场需求的不断增长，智能医疗设备的发展前景广阔。未来，智能医疗设备将更加注重个性化、精准化和智能化发展，为医疗行业带来更多的创新和变革。同时，随着全球医疗卫生体系的不断完善和医疗水平的提高，智能医疗设备的市场需求将进一步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智能医疗设备技术与应用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通过深度学习、机器学习等技术，实现医疗设备的自主决策和智能化操作。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利用高精度传感器，实时监测患者的生理参数，为诊断和治疗提供准确数据。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实现医疗数据的集中存储和处理，提高数据的安全性和可访问性。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通过5G、物联网等技术，实现医疗设备之间的互联互通，构建智慧医疗生态系统。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通信技术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利用智能医疗设备，实现远程诊断和治疗，缓解医疗资源分布不均的问题。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根据患者的个体差异，提供个性化的治疗方案和医疗设备，提高治疗效果。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通过智能医疗设备，帮助患者进行康复训练，提高患者的生活质量。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构建智慧医院管理系统，实现医疗资源的优化配置和高效利用。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https://d.book118.com/575214311240011102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2024-09-11T16:24:26.367</cp:lastPrinted>
  <dcterms:created xsi:type="dcterms:W3CDTF">2024-09-11T08:24:26Z</dcterms:created>
  <dcterms:modified xsi:type="dcterms:W3CDTF">2024-09-11T08:24:28Z</dcterms:modified>
</cp:coreProperties>
</file>