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8E1F3-BE84-41AC-BEA3-6BACF62B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9B130-DCD8-4859-B812-008CC23A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FD1F4-DF17-4927-B8CD-6FBED4D98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4CCBB-76FF-47A9-A362-1E6A07BE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9A9BE-EB3D-4045-95F3-E0B8B0B12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69648-0EE5-4C27-998D-B6EF827E0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C86B1-460D-4CD1-8AB4-DA8A2E5F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25977-5967-43E5-B01C-897A51741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D4987-BDAB-4E6A-BCA5-C62C776F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139ED-0241-45EE-84A7-BFD37A22E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FDE45-DE8E-4FF9-B48E-6AAD7EF76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14322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设备管理中的维修保养流程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维修保养流程规划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设备检查与故障诊断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设备管理中的其他注意事项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设备是指在企业生产经营活动中，用于加工、制造、运输、检测等生产过程的机器、装置、器具、工具等物质技术装备的总称。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根据设备在生产过程中的作用不同，可分为生产设备和非生产设备两大类。生产设备直接参与生产过程，如机床、锅炉、反应釜等；非生产设备不直接参与生产过程，如办公设备、检测设备、运输设备等。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设备管理涉及对设备安全性能的监控和维护，有助于预防生产事故，保障员工和企业财产安全。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良好的设备管理可以确保设备处于良好状态，减少故障停机时间，提高生产效率。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通过合理的设备维护和保养，可以延长设备使用寿命，减少维修和更换成本。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设备管理目标与原则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确保设备安全、稳定、高效运行，实现设备全寿命周期内的经济效益最大化。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坚持预防为主、维护与计划检修相结合、修理改造与更新相结合、专业管理与群众管理相结合、技术管理与经济管理相结合的原则。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维修保养流程规划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通过对设备的运行状况、故障历史、使用频率等进行综合评估，确定维修保养的需求和优先级。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设备状况评估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根据设备状况评估结果，设定明确的维修保养目标，如提高设备效率、延长使用寿命等。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维修保养目标设定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对维修保养目标进行细化，明确需要进行的维修、保养、更换等操作，以及所需的时间、人力、物力等资源。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计划制定依据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根据维修保养需求分析结果，结合设备的使用计划、生产安排等因素，制定维修保养计划。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计划内容明确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维修保养计划应包括具体的维修保养项目、时间安排、人员分工、所需资源等，确保计划的可行性和实用性。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计划审批与调整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维修保养计划需经过相关部门审批，并根据实际情况进行调整和优化，确保计划的合理性和有效性。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根据维修保养计划，合理安排专业的维修保养人员，确保人员技能水平符合要求，并进行必要的培训和指导。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提前准备好所需的工具、设备和材料，确保其质量和性能符合要求，以便顺利进行维修保养工作。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工具与设备准备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59" r="1315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收集并整理相关的设备技术资料、维修保养记录等信息，为维修保养工作提供必要的参考和支持。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信息与资料准备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维修保养资源准备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设备检查与故障诊断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操作员在每次使用设备前后进行例行检查，包括设备外观、运行状态、安全装置等。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专业维修人员对设备进行定期全面检查，按照设备特性和使用频率制定相应的检查周期，通常包括周检、月检、季检和年检。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针对设备的关键部件或特定功能进行深入检查，通常在设备出现故障征兆或满足特定条件时进行。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设备检查方法与周期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凭借维修人员的经验，通过听、看、摸、闻等方式判断设备故障。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利用专业检测设备对设备状态进行定量分析和故障诊断，如振动分析仪、红外测温仪等。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运用大数据、人工智能等技术对设备运行数据进行实时监测和分析，实现故障预警和智能诊断。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故障诊断技术与应用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https://d.book118.com/575214322141011112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2024-09-18T21:11:18.269</cp:lastPrinted>
  <dcterms:created xsi:type="dcterms:W3CDTF">2024-09-18T13:11:18Z</dcterms:created>
  <dcterms:modified xsi:type="dcterms:W3CDTF">2024-09-18T13:11:20Z</dcterms:modified>
</cp:coreProperties>
</file>