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54B7D3-9572-4340-BF4A-35B61DA16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125D0C-FDBD-409F-B29C-154FBCDC2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1FEBDA-81EC-418F-A8B1-1BF76AB9F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671CF4-5445-4E90-A410-A7FD0DAF9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39E20F-0677-49F4-8394-C76ACBFB6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A0B749-0DFE-4E80-84A3-4AEA40B24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809332-6B8C-49C8-AAA8-0209814E9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695C5F-24BB-433F-ADFA-B783185D3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A8C49F-4B81-4964-888D-7EE8991C4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B95E33-2EBD-44F3-82A1-2568B4E02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8CECD3-880A-4F44-BACA-F6A53623C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220212214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银行行业操作人员安全培训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安全意识与操作规范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银行业务安全操作实务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突发事件应对与处置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法律法规与合规要求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安全培训与考核评估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安全意识与操作规范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操作人员需时刻保持警惕，对潜在的风险和威胁有充分的认识和预见能力。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信息安全意识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合规操作意识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792" r="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了解信息安全的重要性，遵守信息安全政策和规定，确保银行业务数据的安全。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强化合规操作观念，严格按照银行内部规章制度和操作流程执行工作。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安全意识培养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691" r="269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操作规范与流程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系统操作规范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熟练掌握银行各业务系统的操作规范，确保业务处理的准确性和高效性。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交易处理流程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遵循银行规定的交易处理流程，包括客户身份验证、交易信息核对等环节，确保交易的真实性和合法性。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异常情况处理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遇到系统异常或交易纠纷等情况时，及时上报并妥善处理，确保银行业务的连续性和稳定性。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操作人员需清晰了解自己的岗位职责，做到权责分明，确保银行业务的有序进行。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岗位责任明确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严格遵守银行内部的权限管理规定，不越权操作，保障银行业务的安全性和稳定性。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权限管理规范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208" r="8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实行定期轮岗制度，避免长期在同一岗位产生的操作风险和道德风险；加强操作人员培训，提高业务水平和风险防范能力。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定期轮岗与培训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岗位职责与权限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信息安全基础知识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强调信息保密对于银行业务安全的重要性，包括客户隐私保护、防止内部信息泄露等。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167" r="121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1083" r="110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083" r="20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保密原则的重要性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介绍银行在保护信息方面采取的措施，如加密技术、访问控制、数据备份等。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保密措施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明确操作人员在信息保密方面的职责，如妥善保管客户资料、不泄露银行内部信息等。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操作人员职责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信息保密原则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提供防范网络攻击的策略，如定期更新软件补丁、使用防火墙和入侵检测系统等。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网络攻击类型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介绍常见的网络攻击类型，如钓鱼攻击、恶意软件、DDoS攻击等，并解释其原理。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病毒识别和处置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教授如何识别计算机病毒，并提供处置方法，如使用杀毒软件、隔离受感染文件等。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292" r="142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542" r="175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防范网络攻击和病毒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密码设置原则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提供设置强密码的原则，如长度、复杂度、定期更换等。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密码保护措施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介绍保护密码的方法，如不将密码记录在显眼位置、不使用弱密码等。同时提供应对密码泄露的应急措施。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密码的重要性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强调密码在信息安全中的核心作用，包括保护账户安全、防止未经授权的访问等。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密码管理与使用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银行业务安全操作实务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确保客户身份真实，遵循“了解你的客户”原则，严格审核开户资料。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账户开立与审核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8292" r="282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实时监测账户资金变动，发现异常交易及时报告并采取措施。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资金交易监控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加强账户信息安全管理，防止信息泄露和滥用。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账户信息保密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账户管理与资金安全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采用先进的安全技术，确保电子银行系统网络安全。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网络安全防护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采用多因素认证方式，确保客户交易安全。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交易安全验证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加强客户安全意识教育，提高客户风险防范能力。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客户安全教育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电子银行业务安全操作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https://d.book118.com/575220212214011100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2024-09-08T13:03:08.131</cp:lastPrinted>
  <dcterms:created xsi:type="dcterms:W3CDTF">2024-09-08T05:03:08Z</dcterms:created>
  <dcterms:modified xsi:type="dcterms:W3CDTF">2024-09-08T05:03:10Z</dcterms:modified>
</cp:coreProperties>
</file>