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5BE9D-B711-4584-8FB8-3D4CAF7EC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5348B-D857-4D37-9AC3-3FA4666BA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715BC-600D-4582-81D7-ECCC4E469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8DFC5-3D93-41AA-9034-78B41A406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55301A-D903-430C-9B39-2C572B3D1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E6F061-E331-4E91-977C-0B4B79397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DCAC8E-3756-4024-B37A-BBC2B4734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61EE6-5B7F-436E-BAD5-D88BC3D61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86AC8-C629-44E4-9A90-A3BA614C7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7F3A0-D674-4E96-A3E8-515DDC8BB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32ACA-1655-47F2-A5C0-77D878CDF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213340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5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城市轨道交通信号及通信电源系统维护蓄电池维护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城市轨道交通信号及通信电源系统概述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蓄电池维护的重要性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蓄电池维护的方法与策略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蓄电池维护的实践与案例分析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蓄电池维护的未来发展与展望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城市轨道交通信号及通信电源系统概述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城市轨道交通信号系统是确保列车安全、高效运行的关键组成部分，它负责列车运行的控制、调度和信号传输。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信号系统的主要功能包括列车自动控制系统（ATC）、自动列车防护系统（ATP）和自动列车运行系统（ATO），它们协同工作，确保列车按照预定的时刻表安全、准时运行。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城市轨道交通信号系统简介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5" r="4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通信电源系统简介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通信电源系统是城市轨道交通通信系统的核心，为各种通信设备提供稳定、可靠的电力供应。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它包括电源设备、不间断电源（UPS）、配电柜等，确保在电力故障或其他紧急情况下，通信系统仍能正常运行，保障列车和乘客的安全。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蓄电池在城市轨道交通信号及通信电源系统中的作用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蓄电池作为备用能源，在城市轨道交通信号及通信电源系统中发挥着至关重要的作用。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当市电供应中断时，蓄电池能够提供紧急电力，确保信号系统和通信系统的正常运行，从而保障列车的安全、准时运行。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此外，蓄电池还用于平滑滤波、改善电源质量以及提供不间断的电力供应。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蓄电池维护的重要性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https://d.book118.com/575221334024011043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2024-09-04T17:58:00.900</cp:lastPrinted>
  <dcterms:created xsi:type="dcterms:W3CDTF">2024-09-04T09:58:00Z</dcterms:created>
  <dcterms:modified xsi:type="dcterms:W3CDTF">2024-09-04T09:58:02Z</dcterms:modified>
</cp:coreProperties>
</file>