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3F90C-1B27-4A3F-8CA2-E0B842FE2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DAFE0-A038-45D7-A3ED-4FF5A4ABF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24CB2-1C08-414B-B079-1E78B4AF1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7A030-DCE0-4222-9020-4EB7BE1BA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750EEC-A5F3-44A3-97E6-9690A3CA6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036180-9250-4CEB-A188-A7B1E1D62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092DCC-47B3-4590-AE88-C8FB13D63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CD7FE-90A1-4C9B-B2BC-99C874E74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F2A34A-3A75-4721-955B-1EFD4E387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31F3F-1B75-45AA-A29D-4724EEFAA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BB42A-69BF-4BEC-B6EC-06A11FF9F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2211311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职业生涯规划和自我管理第二节职业生涯规划的前提和原则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前提条件与影响因素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遵循原则及其实践应用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制定有效职业生涯规划策略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提升自我管理能力以适应规划需求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连续性过程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职业生涯规划是一个持续不断的过程，需要个人在不同阶段进行评估、调整和更新。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综合考虑各种因素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职业生涯规划需要综合考虑个人的兴趣、能力、价值观以及市场需求、职业机会等多种因素。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个人发展与组织发展相结合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职业生涯规划不仅关注个人职业发展，也注重与组织目标的契合，实现个人与组织的共同发展。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通过职业生涯规划，个人可以明确自己的职业目标和发展方向，避免盲目和浪费时间。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53" r="1135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9" b="4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合理的职业生涯规划有助于个人提升职业技能和素质，增强在职场中的竞争力。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职业生涯规划有助于个人在职业发展中实现自我价值，获得成就感和满足感。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全面了解自己的兴趣、能力、价值观等，为职业生涯规划提供基础。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职业探索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了解不同职业的特点和要求，寻找适合自己的职业方向。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根据自我评估和职业探索结果，设定明确的短期和长期职业目标。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制定实现职业目标的详细计划，包括学习、培训、实践等方面的安排。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行动实施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按照计划积极行动，不断提升自己的职业技能和素质。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评估调整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定期评估职业生涯规划的执行情况，根据需要进行调整和优化。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前提条件与影响因素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了解自己的兴趣、价值观、技能和优势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通过自我反思、心理测评、他人反馈等方式，深入了解自己的兴趣所在、核心价值观、技能特长和优势，为职业生涯规划提供基础。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明确职业目标和发展方向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基于自我认知，确定自己希望从事的职业领域、职位类型和发展方向，为制定具体的职业规划和行动方案提供指导。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关注所在行业或目标行业的发展动态、市场需求变化以及新技术、新模式的出现，为职业选择和发展提供参考。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分析行业趋势和市场需求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深入了解目标组织或公司的文化、价值观、发展战略以及职位的具体要求和晋升机会，以便更好地适应和融入组织。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了解组织文化和职位要求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环境分析与评估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根据自我认知和环境分析，设定具体、明确、可衡量的短期和长期职业目标，如职位晋升、技能提升、业绩目标等。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对设定的职业目标进行可行性分析，评估自身条件与目标的匹配程度以及实现目标所需的资源和支持，确保目标的合理性和可实现性。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目标设定与可行性分析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进行目标可行性分析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设定明确的职业目标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遵循原则及其实践应用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根据个人的兴趣、能力、价值观和职业目标，制定个性化的职业生涯规划。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针对个人的优势和不足，制定相应的职业发展策略，如培训、实践、社交网络等。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随着个人和职业环境的变化，不断调整职业生涯规划，保持其与实际需求的契合度。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量身定制原则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着眼于个人的长期职业发展，制定可持续的职业规划，避免短期行为和盲目跟风。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长期规划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在职业发展中，注重知识、技能、经验和人际关系的平衡发展，提升综合职业素质。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在职业规划和实践中，积极承担社会责任，关注社会和环境问题，实现个人和社会的共同发展。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https://d.book118.com/575222113111011120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2024-09-22T18:57:51.018</cp:lastPrinted>
  <dcterms:created xsi:type="dcterms:W3CDTF">2024-09-22T10:57:51Z</dcterms:created>
  <dcterms:modified xsi:type="dcterms:W3CDTF">2024-09-22T10:57:52Z</dcterms:modified>
</cp:coreProperties>
</file>