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1092AA-C2B9-455F-A7AE-0C6C97A9E6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874F98-D8A3-478E-8DD2-7F749CD947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AAD0DD-A07B-4A68-A524-3C38C4B0EF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26E812-93C9-4243-9899-A4536DF10A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E570B55-EBEC-429E-BBDA-EA33AC6E87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FB7E854-0705-4FA5-81FA-50DC9713A2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CF1AF2F-BE75-41EC-8C51-467B651CAF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682E4A-CF61-4980-A2BF-3A87F24964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B46923-161F-4312-9F71-A432518E46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36DBED-6DDF-4D67-819E-4D66EEA2FD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1F4E10-E08E-4DDB-BBAC-5B1A42B15C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5222304033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护理查房版式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查房前的准备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查房过程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查房后的总结与反馈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护理查房的注意事项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护理查房的实践应用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查房前的准备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8962" b="1896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根据护理人员的工作安排和病人的病情，提前确定查房时间，确保所有相关人员都能参与。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如有特殊情况，如病人突发病情变化，应灵活调整查房时间，确保查房工作的顺利进行。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确定查房时间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灵活调整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提前规划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根据查房内容和病人情况，合理搭配医生和护士，确保专业性和全面性。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专业搭配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明确参与人员的职责分工，确保查房工作有序进行，提高工作效率。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人员分工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确定查房人员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重点突出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根据病人的病情和护理需求，确定查房的重点内容，提高查房的针对性和有效性。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全面覆盖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确保查房内容涵盖病人的病情状况、护理措施、治疗效果等多个方面，为后续的护理工作提供全面的指导和依据。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确定查房内容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查房过程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自我介绍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介绍自己的姓名、职称、职务等基本信息，让患者及家属对自己有个初步了解。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说明自己在本次查房中的角色和职责，以便更好地参与和配合查房工作。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98" b="9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病例汇报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简要介绍患者的病情、诊断、治疗等情况，让参与查房的人员对患者的病情有个全面的了解。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重点汇报护理方面的内容，包括护理诊断、护理计划、护理效果等，以便更好地评估护理工作的质量和效果。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9482" r="1948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详细介绍护理措施的实施情况，包括护理操作、病情观察、记录等方面的工作。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分析护理措施的有效性和不足之处，提出改进和完善的建议。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护理措施汇报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对患者的病情和护理工作进行深入的讨论，提出问题和建议。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鼓励参与查房的人员积极发言、提问，共同探讨护理工作的改进和创新。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06" r="24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讨论与提问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查房后的总结与反馈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https://d.book118.com/575222304033011044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2024-09-06T08:39:07.385</cp:lastPrinted>
  <dcterms:created xsi:type="dcterms:W3CDTF">2024-09-06T00:39:07Z</dcterms:created>
  <dcterms:modified xsi:type="dcterms:W3CDTF">2024-09-06T00:39:09Z</dcterms:modified>
</cp:coreProperties>
</file>