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FF5D-F68B-4333-A64C-A62224F6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44FCD-7C46-47E7-ADA4-7A2D20740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8A02C-CA29-43A4-8FF2-DC8CA0EA6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BC17E-A90A-4ADC-ACB0-B08E79AAB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3C1C0-76B0-4A25-9758-B9DB1BA1C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A8362-49CF-49FE-A5F2-2668016D1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4E4D8-BD08-4629-9E47-01FE6520F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5342D-900C-433B-8AB6-0D1863FD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7C37A-65F1-4E17-A14D-18B4EAD00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08DB2-FDEE-4C1D-A3B7-2626F55A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37A98-F11A-4CD4-BAB0-1E9F7CB24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2322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质量管理的质量控制与保证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质量控制基本概念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质量保证体系建立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质量控制方法与技术应用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持续改进与提高质量水平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案例分析：成功企业如何实施质量控制和保证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总结与展望：未来发展趋势预测及挑战应对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质量控制基本概念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质量控制是指在生产过程中，通过采取一系列技术和管理措施，对产品的质量特性进行监视、测量、分析和评价，以确保产品质量符合规定要求的活动。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质量控制的目的是确保产品质量的稳定性和一致性，减少不良品率，提高生产效率，降低成本，增强客户满意度，从而提升企业竞争力。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关注生产过程中的每一个环节，对关键工序和特殊过程实施重点控制，确保产品质量在生产过程中得到有效保障。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倡导全员参与质量管理，使每个员工都认识到自己对产品质量负有责任，形成全员关注质量的良好氛围。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强调事先预防，通过制定合理的工艺规程、加强员工培训、采用先进设备等措施，减少质量问题的发生。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根据产品特性和市场需求，制定质量目标和计划，明确各部门的质量职责和权限。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建立严格的质量控制程序和标准，对原材料、半成品和成品进行检验和测试，确保产品质量符合规定要求。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通过对质量问题的分析和总结，找出根本原因，制定改进措施并跟踪验证，实现质量水平的持续提高。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通过完善的质量保证体系，确保产品质量在生产过程中的稳定性和一致性，为客户提供可靠的产品和服务。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质量保证体系建立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明确产品质量标准，设定可量化的质量目标，如产品合格率、客户投诉率等。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制定质量保证策略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根据产品特性和市场需求，制定相应的质量保证策略，如过程控制、检验控制、预防控制等。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确立质量目标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质量保证目标与策略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建立质量保证团队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组建具备专业知识和技能的质量保证团队，负责具体执行质量保证任务。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设立质量保证部门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成立专门的质量保证部门，负责全面管理和监督质量保证工作。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明确质量保证职责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明确质量保证部门及各相关部门的职责和权限，确保质量保证工作的有效实施。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梳理现有流程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对现有质量保证流程进行全面梳理，识别存在的问题和瓶颈。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流程优化与再造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针对梳理出的问题，进行流程优化和再造，提高流程效率和有效性。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引入先进管理工具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引入先进的质量管理工具和方法，如六西格玛管理、精益管理等，进一步提升质量保证水平。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质量保证流程优化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质量控制方法与技术应用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利用统计技术对生产过程中的各个阶段进行监控，确保产品质量符合预设标准。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SPC定义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SPC工具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SPC实施步骤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控制图、直方图、散点图等用于数据分析与过程监控。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确定关键质量特性、收集数据、绘制控制图、分析并采取措施。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统计过程控制（SPC）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对潜在失效模式及其影响进行分析，评估风险并采取措施预防。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FMEA定义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产品设计、生产过程、设备维护等。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FMEA应用范围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识别潜在失效模式、评估影响及严重程度、确定原因及措施、跟踪并更新分析。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FMEA实施步骤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失效模式与影响分析（FMEA）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https://d.book118.com/575223220022011101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2024-09-09T08:20:05.338</cp:lastPrinted>
  <dcterms:created xsi:type="dcterms:W3CDTF">2024-09-09T00:20:05Z</dcterms:created>
  <dcterms:modified xsi:type="dcterms:W3CDTF">2024-09-09T00:20:07Z</dcterms:modified>
</cp:coreProperties>
</file>