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63ECB-9198-44FD-9367-4ADACD12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870A4-5B25-404D-921F-6B4E4891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9376C-D89C-4803-A715-8BFB123A9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6F9EF-9CDF-4D63-9EBF-6CE33CCE1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9C5CD-52D4-4CB3-97E6-99F0B811B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BE448-9B5B-4815-8288-58A7F1270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DF2CF-37F5-4BA8-8927-708B8FD6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4D375-4EE8-42D4-A9B4-93C9E829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3FCB0-3AD6-4274-8FA5-EA37B0953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ECC23-4C38-43AB-9913-4DC1C07BD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605C2-ECA2-4E47-B970-48042B56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23244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2023秋学期幼儿园食品从业人员食品安全知识培训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食品原料采购与储存安全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食品加工过程中的卫生要求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餐饮具清洗消毒与保洁管理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营养配餐与幼儿健康饮食指导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突发事件应对与报告制度建立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如《农产品质量安全法》、《食品召回管理办法》等，共同构建国家食品安全法律保障体系。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规定食品生产和加工、食品销售和餐饮服务等各环节的法律责任，确保食品安全。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《中华人民共和国食品安全法实施条例》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详细规定了食品安全法的实施细则，强化食品生产经营者的法律责任。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国家食品安全法律法规概述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《学校食品安全与营养健康管理规定》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专门针对学校食品安全制定的法规，规定了学校食品安全的各项管理制度和责任。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《餐饮服务食品安全操作规范》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规定了餐饮服务提供者应当遵守的食品安全操作规范，包括食品采购、加工、储存、配送等各环节。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幼儿园食品安全标准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如《托儿所、幼儿园卫生保健管理办法》等相关标准，对幼儿园食品安全提出了具体要求。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幼儿园食品安全相关法规及标准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从业人员必须严格遵守国家食品安全法律法规，不得违反规定进行食品生产经营活动。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从业人员应认真执行幼儿园制定的各项食品安全管理制度，确保食品安全。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执行幼儿园食品安全管理制度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从业人员应定期接受食品安全知识培训，提高食品安全意识和操作技能。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接受食品安全培训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从业人员在发现食品安全问题或隐患时，应立即向幼儿园管理部门报告，并配合相关部门进行调查处理。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履行报告义务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从业人员法律责任与义务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食品原料采购与储存安全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采购的食品原料必须符合国家相关食品安全标准，不得采购有毒、有害、变质或来源不明的食品原料。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优先选择品质优良、新鲜度高、无农药残留或低农药残留的食品原料。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选择信誉良好、具有合法经营资质的供应商，并要求其提供食品原料的检验合格证明和进货票据。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采购原则及供应商选择要求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对采购的食品原料进行严格的验收，包括检查外观、气味、色泽等感官指标，以及检测农药残留、微生物等安全指标。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根据食品原料的特性，分类储存于干燥、通风、清洁的库房内，避免阳光直射和潮湿环境。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定期对库房进行清扫、消毒，保持环境整洁；遵循先进先出的原则，确保食品原料在保质期内使用。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原料验收、储存与保管规范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28" b="74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防止交叉污染和过期食品处理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防止交叉污染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生熟食品应分开存放，避免生肉、鱼等直接接触熟食或即食食品；加工过程中注意个人卫生和工具清洁，避免交叉污染。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过期食品处理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定期检查库存食品原料，对过期或变质的食品原料及时进行处理，不得继续使用；建立过期食品处理记录，确保可追溯。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食品留样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对每批次的食品原料进行留样，并标注留样日期和保质期等信息，以便在出现问题时能够及时追溯和处理。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食品加工过程中的卫生要求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保持食品加工场所的清洁，定期清扫、清洗和消毒地面、墙壁、天花板等。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设施完备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配备足够的通风、照明、排水等设施，确保食品加工场所的干燥、通风和明亮。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原料应分类、分架、隔墙离地存放，避免交叉污染。易腐食品应冷藏或冷冻保存。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加工场所卫生条件及设施要求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食品从业人员应定期进行健康检查，取得健康证明后方可上岗。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保持个人卫生，穿戴整洁的工作衣帽，勤洗手、勤剪指甲，不佩戴饰品。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严格遵守食品加工操作规程，如生熟分开、烧熟煮透、避免交叉污染等。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个人卫生习惯养成和操作规程遵守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https://d.book118.com/575223244012011101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2024-09-09T06:31:22.365</cp:lastPrinted>
  <dcterms:created xsi:type="dcterms:W3CDTF">2024-09-08T22:31:22Z</dcterms:created>
  <dcterms:modified xsi:type="dcterms:W3CDTF">2024-09-08T22:31:24Z</dcterms:modified>
</cp:coreProperties>
</file>