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936E12-939D-40EA-A195-68EB8E117D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4A93E0-451F-4D41-8038-C2FE665AD4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B0E49A-5504-4940-AFF8-6987FAF68C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A766FA-75CF-41A2-8DE1-CE9E2485CE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46CF20-29E9-4B08-AF17-A6EABF888F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FAAD13-322C-4A7B-A66E-C79CEB9C19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8CDAEA-F104-457D-8FDB-512BE3C427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93543B-93D9-4F0B-BE08-77CD643E64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FFAE16-61F7-4E53-A135-92B26B3ACD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441091-C913-4BCA-9A9A-91FA534AA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66F2D3-8C1C-4B36-904A-1FB4D332CB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22332223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统计计算软件应用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引言：统计计算软件的重要性
 软件概述：主要功能与特点
 数据管理：数据导入、清洗与整理
 统计分析：描述性统计与推断性统计
 图形生成：数据可视化与解读
 假设检验：原理与实例
 回归分析：线性与非线性模型
 总结：软件应用与未来发展</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引言：统计计算软件的重要性</a:t>
            </a:r>
          </a:p>
        </p:txBody>
      </p:sp>
      <p:sp>
        <p:nvSpPr>
          <p:cNvPr id="3" name="Subtitle 2"/>
          <p:cNvSpPr>
            <a:spLocks noGrp="1"/>
          </p:cNvSpPr>
          <p:nvPr>
            <p:ph type="subTitle" idx="1"/>
          </p:nvPr>
        </p:nvSpPr>
        <p:spPr/>
        <p:txBody>
          <a:bodyPr/>
          <a:lstStyle/>
          <a:p>
            <a:r>
              <a:t>统计计算软件应用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引言：统计计算软件的重要性</a:t>
            </a:r>
          </a:p>
        </p:txBody>
      </p:sp>
      <p:sp>
        <p:nvSpPr>
          <p:cNvPr id="3" name="Text Placeholder 2"/>
          <p:cNvSpPr>
            <a:spLocks noGrp="1"/>
          </p:cNvSpPr>
          <p:nvPr>
            <p:ph type="body" idx="1"/>
          </p:nvPr>
        </p:nvSpPr>
        <p:spPr/>
        <p:txBody>
          <a:bodyPr/>
          <a:lstStyle/>
          <a:p>
            <a:r>
              <a:t>统计计算软件的重要性</a:t>
            </a:r>
          </a:p>
        </p:txBody>
      </p:sp>
      <p:sp>
        <p:nvSpPr>
          <p:cNvPr id="4" name="Content Placeholder 3"/>
          <p:cNvSpPr>
            <a:spLocks noGrp="1"/>
          </p:cNvSpPr>
          <p:nvPr>
            <p:ph sz="half" idx="2"/>
          </p:nvPr>
        </p:nvSpPr>
        <p:spPr/>
        <p:txBody>
          <a:bodyPr/>
          <a:lstStyle/>
          <a:p>
            <a:r>
              <a:t>1.提高数据处理效率：统计计算软件可以帮助研究人员快速处理大量数据，减少手动计算的时间和错误，从而提高工作效率。</a:t>
            </a:r>
          </a:p>
          <a:p>
            <a:r>
              <a:t>2.保证数据准确性：统计计算软件可以进行精确的计算和数据分析，避免了手工计算可能出现的误差，保证了数据的准确性。</a:t>
            </a:r>
          </a:p>
          <a:p>
            <a:r>
              <a:t>3.拓展数据分析功能：统计计算软件通常具有丰富的数据分析功能，可以帮助研究人员进行更复杂的数据分析和建模，为科学研究提供更深入的支持。</a:t>
            </a:r>
          </a:p>
          <a:p/>
        </p:txBody>
      </p:sp>
      <p:sp>
        <p:nvSpPr>
          <p:cNvPr id="5" name="Text Placeholder 4"/>
          <p:cNvSpPr>
            <a:spLocks noGrp="1"/>
          </p:cNvSpPr>
          <p:nvPr>
            <p:ph type="body" idx="3"/>
          </p:nvPr>
        </p:nvSpPr>
        <p:spPr/>
        <p:txBody>
          <a:bodyPr/>
          <a:lstStyle/>
          <a:p>
            <a:r>
              <a:t>统计计算软件的应用范围</a:t>
            </a:r>
          </a:p>
        </p:txBody>
      </p:sp>
      <p:sp>
        <p:nvSpPr>
          <p:cNvPr id="6" name="Content Placeholder 5"/>
          <p:cNvSpPr>
            <a:spLocks noGrp="1"/>
          </p:cNvSpPr>
          <p:nvPr>
            <p:ph sz="half" idx="4"/>
          </p:nvPr>
        </p:nvSpPr>
        <p:spPr/>
        <p:txBody>
          <a:bodyPr/>
          <a:lstStyle/>
          <a:p>
            <a:r>
              <a:t>1.科学研究：统计计算软件在科学研究领域有着广泛的应用，包括生物、医学、社会科学、经济学等各个领域。</a:t>
            </a:r>
          </a:p>
          <a:p>
            <a:r>
              <a:t>2.数据挖掘：统计计算软件可以帮助企业进行数据挖掘和分析，提取有用的信息，为企业决策提供支持。</a:t>
            </a:r>
          </a:p>
          <a:p>
            <a:r>
              <a:t>3.预测分析：通过统计计算软件，可以对数据进行预测分析，为未来的趋势和发展提供预测和参考。</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引言：统计计算软件的重要性</a:t>
            </a:r>
          </a:p>
        </p:txBody>
      </p:sp>
      <p:sp>
        <p:nvSpPr>
          <p:cNvPr id="3" name="Text Placeholder 2"/>
          <p:cNvSpPr>
            <a:spLocks noGrp="1"/>
          </p:cNvSpPr>
          <p:nvPr>
            <p:ph type="body" idx="1"/>
          </p:nvPr>
        </p:nvSpPr>
        <p:spPr/>
        <p:txBody>
          <a:bodyPr/>
          <a:lstStyle/>
          <a:p>
            <a:r>
              <a:t>统计计算软件的发展趋势</a:t>
            </a:r>
          </a:p>
        </p:txBody>
      </p:sp>
      <p:sp>
        <p:nvSpPr>
          <p:cNvPr id="4" name="Content Placeholder 3"/>
          <p:cNvSpPr>
            <a:spLocks noGrp="1"/>
          </p:cNvSpPr>
          <p:nvPr>
            <p:ph sz="half" idx="2"/>
          </p:nvPr>
        </p:nvSpPr>
        <p:spPr/>
        <p:txBody>
          <a:bodyPr/>
          <a:lstStyle/>
          <a:p>
            <a:r>
              <a:t>1.人工智能融合：随着人工智能技术的发展，统计计算软件将更多地融合人工智能技术，提高数据分析的智能化程度。</a:t>
            </a:r>
          </a:p>
          <a:p>
            <a:r>
              <a:t>2.云计算应用：云计算技术的应用将为统计计算软件提供更加高效、灵活的计算资源，提高数据处理和分析的效率。</a:t>
            </a:r>
          </a:p>
          <a:p>
            <a:r>
              <a:t>3.数据安全保护：随着数据安全的重视，统计计算软件将加强数据保护和安全性措施，保证数据的安全可靠。</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软件概述：主要功能与特点</a:t>
            </a:r>
          </a:p>
        </p:txBody>
      </p:sp>
      <p:sp>
        <p:nvSpPr>
          <p:cNvPr id="3" name="Subtitle 2"/>
          <p:cNvSpPr>
            <a:spLocks noGrp="1"/>
          </p:cNvSpPr>
          <p:nvPr>
            <p:ph type="subTitle" idx="1"/>
          </p:nvPr>
        </p:nvSpPr>
        <p:spPr/>
        <p:txBody>
          <a:bodyPr/>
          <a:lstStyle/>
          <a:p>
            <a:r>
              <a:t>统计计算软件应用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软件概述：主要功能与特点</a:t>
            </a:r>
          </a:p>
        </p:txBody>
      </p:sp>
      <p:sp>
        <p:nvSpPr>
          <p:cNvPr id="3" name="Text Placeholder 2"/>
          <p:cNvSpPr>
            <a:spLocks noGrp="1"/>
          </p:cNvSpPr>
          <p:nvPr>
            <p:ph type="body" idx="1"/>
          </p:nvPr>
        </p:nvSpPr>
        <p:spPr/>
        <p:txBody>
          <a:bodyPr/>
          <a:lstStyle/>
          <a:p>
            <a:r>
              <a:t>数据导入与预处理</a:t>
            </a:r>
          </a:p>
        </p:txBody>
      </p:sp>
      <p:sp>
        <p:nvSpPr>
          <p:cNvPr id="4" name="Content Placeholder 3"/>
          <p:cNvSpPr>
            <a:spLocks noGrp="1"/>
          </p:cNvSpPr>
          <p:nvPr>
            <p:ph sz="half" idx="2"/>
          </p:nvPr>
        </p:nvSpPr>
        <p:spPr/>
        <p:txBody>
          <a:bodyPr/>
          <a:lstStyle/>
          <a:p>
            <a:r>
              <a:t>1.支持多种数据来源和数据格式，方便用户快速导入数据。</a:t>
            </a:r>
          </a:p>
          <a:p>
            <a:r>
              <a:t>2.提供数据清洗和预处理功能，提高数据分析的准确性。</a:t>
            </a:r>
          </a:p>
          <a:p/>
        </p:txBody>
      </p:sp>
      <p:sp>
        <p:nvSpPr>
          <p:cNvPr id="5" name="Text Placeholder 4"/>
          <p:cNvSpPr>
            <a:spLocks noGrp="1"/>
          </p:cNvSpPr>
          <p:nvPr>
            <p:ph type="body" idx="3"/>
          </p:nvPr>
        </p:nvSpPr>
        <p:spPr/>
        <p:txBody>
          <a:bodyPr/>
          <a:lstStyle/>
          <a:p>
            <a:r>
              <a:t>统计分析</a:t>
            </a:r>
          </a:p>
        </p:txBody>
      </p:sp>
      <p:sp>
        <p:nvSpPr>
          <p:cNvPr id="6" name="Content Placeholder 5"/>
          <p:cNvSpPr>
            <a:spLocks noGrp="1"/>
          </p:cNvSpPr>
          <p:nvPr>
            <p:ph sz="half" idx="4"/>
          </p:nvPr>
        </p:nvSpPr>
        <p:spPr/>
        <p:txBody>
          <a:bodyPr/>
          <a:lstStyle/>
          <a:p>
            <a:r>
              <a:t>1.提供丰富的统计分析方法，包括描述性统计、推断统计等。</a:t>
            </a:r>
          </a:p>
          <a:p>
            <a:r>
              <a:t>2.支持自定义统计模型，满足用户特定的分析需求。</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软件概述：主要功能与特点</a:t>
            </a:r>
          </a:p>
        </p:txBody>
      </p:sp>
      <p:sp>
        <p:nvSpPr>
          <p:cNvPr id="3" name="Text Placeholder 2"/>
          <p:cNvSpPr>
            <a:spLocks noGrp="1"/>
          </p:cNvSpPr>
          <p:nvPr>
            <p:ph type="body" idx="1"/>
          </p:nvPr>
        </p:nvSpPr>
        <p:spPr/>
        <p:txBody>
          <a:bodyPr/>
          <a:lstStyle/>
          <a:p>
            <a:r>
              <a:t>机器学习</a:t>
            </a:r>
          </a:p>
        </p:txBody>
      </p:sp>
      <p:sp>
        <p:nvSpPr>
          <p:cNvPr id="4" name="Content Placeholder 3"/>
          <p:cNvSpPr>
            <a:spLocks noGrp="1"/>
          </p:cNvSpPr>
          <p:nvPr>
            <p:ph sz="half" idx="2"/>
          </p:nvPr>
        </p:nvSpPr>
        <p:spPr/>
        <p:txBody>
          <a:bodyPr/>
          <a:lstStyle/>
          <a:p>
            <a:r>
              <a:t>1.内置多种机器学习算法，方便用户进行预测和分类等任务。</a:t>
            </a:r>
          </a:p>
          <a:p>
            <a:r>
              <a:t>2.提供模型评估和优化功能，提高模型的性能和应用效果。</a:t>
            </a:r>
          </a:p>
          <a:p/>
        </p:txBody>
      </p:sp>
      <p:sp>
        <p:nvSpPr>
          <p:cNvPr id="5" name="Text Placeholder 4"/>
          <p:cNvSpPr>
            <a:spLocks noGrp="1"/>
          </p:cNvSpPr>
          <p:nvPr>
            <p:ph type="body" idx="3"/>
          </p:nvPr>
        </p:nvSpPr>
        <p:spPr/>
        <p:txBody>
          <a:bodyPr/>
          <a:lstStyle/>
          <a:p>
            <a:r>
              <a:t>数据可视化</a:t>
            </a:r>
          </a:p>
        </p:txBody>
      </p:sp>
      <p:sp>
        <p:nvSpPr>
          <p:cNvPr id="6" name="Content Placeholder 5"/>
          <p:cNvSpPr>
            <a:spLocks noGrp="1"/>
          </p:cNvSpPr>
          <p:nvPr>
            <p:ph sz="half" idx="4"/>
          </p:nvPr>
        </p:nvSpPr>
        <p:spPr/>
        <p:txBody>
          <a:bodyPr/>
          <a:lstStyle/>
          <a:p>
            <a:r>
              <a:t>1.提供多种图表类型和可视化工具，方便用户进行数据展示和解释。</a:t>
            </a:r>
          </a:p>
          <a:p>
            <a:r>
              <a:t>2.支持交互式数据探索和分析，提高用户体验和数据分析效率。</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软件概述：主要功能与特点</a:t>
            </a:r>
          </a:p>
        </p:txBody>
      </p:sp>
      <p:sp>
        <p:nvSpPr>
          <p:cNvPr id="3" name="Text Placeholder 2"/>
          <p:cNvSpPr>
            <a:spLocks noGrp="1"/>
          </p:cNvSpPr>
          <p:nvPr>
            <p:ph type="body" idx="1"/>
          </p:nvPr>
        </p:nvSpPr>
        <p:spPr/>
        <p:txBody>
          <a:bodyPr/>
          <a:lstStyle/>
          <a:p>
            <a:r>
              <a:t>并行计算与高性能计算</a:t>
            </a:r>
          </a:p>
        </p:txBody>
      </p:sp>
      <p:sp>
        <p:nvSpPr>
          <p:cNvPr id="4" name="Content Placeholder 3"/>
          <p:cNvSpPr>
            <a:spLocks noGrp="1"/>
          </p:cNvSpPr>
          <p:nvPr>
            <p:ph sz="half" idx="2"/>
          </p:nvPr>
        </p:nvSpPr>
        <p:spPr/>
        <p:txBody>
          <a:bodyPr/>
          <a:lstStyle/>
          <a:p>
            <a:r>
              <a:t>1.支持并行计算和分布式计算，提高计算效率和数据处理能力。</a:t>
            </a:r>
          </a:p>
          <a:p>
            <a:r>
              <a:t>2.适配多种高性能计算平台，满足大规模数据分析的需求。</a:t>
            </a:r>
          </a:p>
          <a:p/>
        </p:txBody>
      </p:sp>
      <p:sp>
        <p:nvSpPr>
          <p:cNvPr id="5" name="Text Placeholder 4"/>
          <p:cNvSpPr>
            <a:spLocks noGrp="1"/>
          </p:cNvSpPr>
          <p:nvPr>
            <p:ph type="body" idx="3"/>
          </p:nvPr>
        </p:nvSpPr>
        <p:spPr/>
        <p:txBody>
          <a:bodyPr/>
          <a:lstStyle/>
          <a:p>
            <a:r>
              <a:t>安全性与可扩展性</a:t>
            </a:r>
          </a:p>
        </p:txBody>
      </p:sp>
      <p:sp>
        <p:nvSpPr>
          <p:cNvPr id="6" name="Content Placeholder 5"/>
          <p:cNvSpPr>
            <a:spLocks noGrp="1"/>
          </p:cNvSpPr>
          <p:nvPr>
            <p:ph sz="half" idx="4"/>
          </p:nvPr>
        </p:nvSpPr>
        <p:spPr/>
        <p:txBody>
          <a:bodyPr/>
          <a:lstStyle/>
          <a:p>
            <a:r>
              <a:t>1.提供严格的数据安全和隐私保护措施，保障用户数据的安全性和机密性。</a:t>
            </a:r>
          </a:p>
          <a:p>
            <a:r>
              <a:t>2.支持模块化扩展和定制化开发，方便用户根据需求进行功能扩展和定制。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数据管理：数据导入、清洗与整理</a:t>
            </a:r>
          </a:p>
        </p:txBody>
      </p:sp>
      <p:sp>
        <p:nvSpPr>
          <p:cNvPr id="3" name="Subtitle 2"/>
          <p:cNvSpPr>
            <a:spLocks noGrp="1"/>
          </p:cNvSpPr>
          <p:nvPr>
            <p:ph type="subTitle" idx="1"/>
          </p:nvPr>
        </p:nvSpPr>
        <p:spPr/>
        <p:txBody>
          <a:bodyPr/>
          <a:lstStyle/>
          <a:p>
            <a:r>
              <a:t>统计计算软件应用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数据管理：数据导入、清洗与整理</a:t>
            </a:r>
          </a:p>
        </p:txBody>
      </p:sp>
      <p:sp>
        <p:nvSpPr>
          <p:cNvPr id="3" name="Content Placeholder 2"/>
          <p:cNvSpPr>
            <a:spLocks noGrp="1"/>
          </p:cNvSpPr>
          <p:nvPr>
            <p:ph sz="half" idx="2"/>
          </p:nvPr>
        </p:nvSpPr>
        <p:spPr/>
        <p:txBody>
          <a:bodyPr/>
          <a:lstStyle/>
          <a:p>
            <a:r>
              <a:t>1.数据导入的方式：根据数据来源和数据类型的不同，可以选择不同的数据导入方式，如文件导入、数据库导入、API接口导入等。</a:t>
            </a:r>
          </a:p>
          <a:p>
            <a:r>
              <a:t>2.数据导入的注意事项：在数据导入过程中，需要注意数据的完整性、准确性和一致性，以避免出现数据异常和错误。</a:t>
            </a:r>
          </a:p>
          <a:p>
            <a:r>
              <a:t>3.数据导入的效率：为了提高数据导入的效率，可以选择使用专业的数据导入工具或者编写自定义的脚本来实现数据的快速导入。</a:t>
            </a:r>
          </a:p>
          <a:p/>
        </p:txBody>
      </p:sp>
      <p:sp>
        <p:nvSpPr>
          <p:cNvPr id="4" name="Text Placeholder 3"/>
          <p:cNvSpPr>
            <a:spLocks noGrp="1"/>
          </p:cNvSpPr>
          <p:nvPr>
            <p:ph type="body" idx="3"/>
          </p:nvPr>
        </p:nvSpPr>
        <p:spPr/>
        <p:txBody>
          <a:bodyPr/>
          <a:lstStyle/>
          <a:p>
            <a:r>
              <a:t>数据清洗</a:t>
            </a:r>
          </a:p>
        </p:txBody>
      </p:sp>
      <p:sp>
        <p:nvSpPr>
          <p:cNvPr id="5" name="Content Placeholder 4"/>
          <p:cNvSpPr>
            <a:spLocks noGrp="1"/>
          </p:cNvSpPr>
          <p:nvPr>
            <p:ph sz="half" idx="4"/>
          </p:nvPr>
        </p:nvSpPr>
        <p:spPr/>
        <p:txBody>
          <a:bodyPr/>
          <a:lstStyle/>
          <a:p>
            <a:r>
              <a:t>1.数据清洗的必要性：数据清洗是保证数据质量的重要步骤，可以去除重复、错误和异常数据，提高数据分析的准确性。</a:t>
            </a:r>
          </a:p>
          <a:p>
            <a:r>
              <a:t>2.数据清洗的方法：数据清洗可以通过手工清洗、自动清洗或者两者结合的方式来实现。</a:t>
            </a:r>
          </a:p>
          <a:p>
            <a:r>
              <a:t>3.数据清洗的工具：可以选择使用专业的数据清洗软件或者编写自定义的脚本来实现数据清洗。</a:t>
            </a:r>
          </a:p>
          <a:p/>
        </p:txBody>
      </p:sp>
      <p:sp>
        <p:nvSpPr>
          <p:cNvPr id="6" name="Text Placeholder 5"/>
          <p:cNvSpPr>
            <a:spLocks noGrp="1"/>
          </p:cNvSpPr>
          <p:nvPr>
            <p:ph type="body" idx="1"/>
          </p:nvPr>
        </p:nvSpPr>
        <p:spPr/>
        <p:txBody>
          <a:bodyPr/>
          <a:lstStyle/>
          <a:p>
            <a:r>
              <a:t>数据导入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数据管理：数据导入、清洗与整理</a:t>
            </a:r>
          </a:p>
        </p:txBody>
      </p:sp>
      <p:sp>
        <p:nvSpPr>
          <p:cNvPr id="3" name="Content Placeholder 2"/>
          <p:cNvSpPr>
            <a:spLocks noGrp="1"/>
          </p:cNvSpPr>
          <p:nvPr>
            <p:ph sz="half" idx="2"/>
          </p:nvPr>
        </p:nvSpPr>
        <p:spPr/>
        <p:txBody>
          <a:bodyPr/>
          <a:lstStyle/>
          <a:p>
            <a:r>
              <a:t>1.数据整理的目的：数据整理是为了使数据更加规范化、标准化和易于分析。</a:t>
            </a:r>
          </a:p>
          <a:p>
            <a:r>
              <a:t>2.数据整理的方法：可以通过数据转换、数据合并、数据分类等方式来实现数据整理。</a:t>
            </a:r>
          </a:p>
          <a:p>
            <a:r>
              <a:t>3.数据整理的注意事项：在数据整理过程中，需要注意保持数据的原始性和可追溯性，以避免出现数据失真和错误。</a:t>
            </a:r>
          </a:p>
          <a:p>
            <a:r>
              <a:t>以上内容仅供参考，具体内容可以根据实际需求和情况进行调整和补充。</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数据整理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统计分析：描述性统计与推断性统计</a:t>
            </a:r>
          </a:p>
        </p:txBody>
      </p:sp>
      <p:sp>
        <p:nvSpPr>
          <p:cNvPr id="3" name="Subtitle 2"/>
          <p:cNvSpPr>
            <a:spLocks noGrp="1"/>
          </p:cNvSpPr>
          <p:nvPr>
            <p:ph type="subTitle" idx="1"/>
          </p:nvPr>
        </p:nvSpPr>
        <p:spPr/>
        <p:txBody>
          <a:bodyPr/>
          <a:lstStyle/>
          <a:p>
            <a:r>
              <a:t>统计计算软件应用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统计分析：描述性统计与推断性统计</a:t>
            </a:r>
          </a:p>
        </p:txBody>
      </p:sp>
      <p:sp>
        <p:nvSpPr>
          <p:cNvPr id="3" name="Text Placeholder 2"/>
          <p:cNvSpPr>
            <a:spLocks noGrp="1"/>
          </p:cNvSpPr>
          <p:nvPr>
            <p:ph type="body" idx="1"/>
          </p:nvPr>
        </p:nvSpPr>
        <p:spPr/>
        <p:txBody>
          <a:bodyPr/>
          <a:lstStyle/>
          <a:p>
            <a:r>
              <a:t>描述性统计基础</a:t>
            </a:r>
          </a:p>
        </p:txBody>
      </p:sp>
      <p:sp>
        <p:nvSpPr>
          <p:cNvPr id="4" name="Content Placeholder 3"/>
          <p:cNvSpPr>
            <a:spLocks noGrp="1"/>
          </p:cNvSpPr>
          <p:nvPr>
            <p:ph sz="half" idx="2"/>
          </p:nvPr>
        </p:nvSpPr>
        <p:spPr/>
        <p:txBody>
          <a:bodyPr/>
          <a:lstStyle/>
          <a:p>
            <a:r>
              <a:t>1.描述性统计的定义和作用：描述性统计是通过图表或数学方法对数据资料进行整理、分析，并对数据的分布状态、数字特征和随机变量之间的关系进行估计和描述。</a:t>
            </a:r>
          </a:p>
          <a:p>
            <a:r>
              <a:t>2.描述性统计的常用指标：均值、中位数、方差、标准差、偏度、峰度等。</a:t>
            </a:r>
          </a:p>
          <a:p>
            <a:r>
              <a:t>3.数据可视化在描述性统计中的应用：直方图、箱线图、散点图等。</a:t>
            </a:r>
          </a:p>
          <a:p>
            <a:r>
              <a:t>---</a:t>
            </a:r>
          </a:p>
          <a:p/>
        </p:txBody>
      </p:sp>
      <p:sp>
        <p:nvSpPr>
          <p:cNvPr id="5" name="Text Placeholder 4"/>
          <p:cNvSpPr>
            <a:spLocks noGrp="1"/>
          </p:cNvSpPr>
          <p:nvPr>
            <p:ph type="body" idx="3"/>
          </p:nvPr>
        </p:nvSpPr>
        <p:spPr/>
        <p:txBody>
          <a:bodyPr/>
          <a:lstStyle/>
          <a:p>
            <a:r>
              <a:t>推断性统计基础</a:t>
            </a:r>
          </a:p>
        </p:txBody>
      </p:sp>
      <p:sp>
        <p:nvSpPr>
          <p:cNvPr id="6" name="Content Placeholder 5"/>
          <p:cNvSpPr>
            <a:spLocks noGrp="1"/>
          </p:cNvSpPr>
          <p:nvPr>
            <p:ph sz="half" idx="4"/>
          </p:nvPr>
        </p:nvSpPr>
        <p:spPr/>
        <p:txBody>
          <a:bodyPr/>
          <a:lstStyle/>
          <a:p>
            <a:r>
              <a:t>1.推断性统计的定义和作用：推断性统计是根据样本数据对总体进行推断的统计方法。</a:t>
            </a:r>
          </a:p>
          <a:p>
            <a:r>
              <a:t>2.参数估计和假设检验：通过样本数据对总体参数进行估计，通过假设检验判断样本数据与总体的差异是否显著。</a:t>
            </a:r>
          </a:p>
          <a:p>
            <a:r>
              <a:t>3.置信区间和p值：置信区间是对总体参数的区间估计，p值是假设检验中的重要概念。</a:t>
            </a:r>
          </a:p>
          <a:p>
            <a:r>
              <a:t>---</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统计分析：描述性统计与推断性统计</a:t>
            </a:r>
          </a:p>
        </p:txBody>
      </p:sp>
      <p:sp>
        <p:nvSpPr>
          <p:cNvPr id="3" name="Content Placeholder 2"/>
          <p:cNvSpPr>
            <a:spLocks noGrp="1"/>
          </p:cNvSpPr>
          <p:nvPr>
            <p:ph sz="half" idx="2"/>
          </p:nvPr>
        </p:nvSpPr>
        <p:spPr/>
        <p:txBody>
          <a:bodyPr/>
          <a:lstStyle/>
          <a:p>
            <a:r>
              <a:t>1.方差分析的定义和作用：方差分析是用于比较多个样本均值差异的统计方法。</a:t>
            </a:r>
          </a:p>
          <a:p>
            <a:r>
              <a:t>2.方差分析的前提条件：数据正态性、方差齐性等。</a:t>
            </a:r>
          </a:p>
          <a:p>
            <a:r>
              <a:t>3.方差分析的结果解释：通过F值和p值判断样本均值差异是否显著。</a:t>
            </a:r>
          </a:p>
          <a:p>
            <a:r>
              <a:t>---</a:t>
            </a:r>
          </a:p>
          <a:p/>
        </p:txBody>
      </p:sp>
      <p:sp>
        <p:nvSpPr>
          <p:cNvPr id="4" name="Text Placeholder 3"/>
          <p:cNvSpPr>
            <a:spLocks noGrp="1"/>
          </p:cNvSpPr>
          <p:nvPr>
            <p:ph type="body" idx="3"/>
          </p:nvPr>
        </p:nvSpPr>
        <p:spPr/>
        <p:txBody>
          <a:bodyPr/>
          <a:lstStyle/>
          <a:p>
            <a:r>
              <a:t>回归分析</a:t>
            </a:r>
          </a:p>
        </p:txBody>
      </p:sp>
      <p:sp>
        <p:nvSpPr>
          <p:cNvPr id="5" name="Content Placeholder 4"/>
          <p:cNvSpPr>
            <a:spLocks noGrp="1"/>
          </p:cNvSpPr>
          <p:nvPr>
            <p:ph sz="half" idx="4"/>
          </p:nvPr>
        </p:nvSpPr>
        <p:spPr/>
        <p:txBody>
          <a:bodyPr/>
          <a:lstStyle/>
          <a:p>
            <a:r>
              <a:t>1.回归分析的定义和作用：回归分析是通过建立变量之间的数学模型，对一个或多个自变量和因变量之间的关系进行定量分析的统计方法。</a:t>
            </a:r>
          </a:p>
          <a:p>
            <a:r>
              <a:t>2.线性回归和非线性回归：通过拟合直线或曲线建立变量之间的关系。</a:t>
            </a:r>
          </a:p>
          <a:p>
            <a:r>
              <a:t>3.回归分析的评估和调整：通过残差分析、模型拟合优度评估等方法对回归模型进行评估和调整。</a:t>
            </a:r>
          </a:p>
          <a:p>
            <a:r>
              <a:t>---</a:t>
            </a:r>
          </a:p>
          <a:p/>
        </p:txBody>
      </p:sp>
      <p:sp>
        <p:nvSpPr>
          <p:cNvPr id="6" name="Text Placeholder 5"/>
          <p:cNvSpPr>
            <a:spLocks noGrp="1"/>
          </p:cNvSpPr>
          <p:nvPr>
            <p:ph type="body" idx="1"/>
          </p:nvPr>
        </p:nvSpPr>
        <p:spPr/>
        <p:txBody>
          <a:bodyPr/>
          <a:lstStyle/>
          <a:p>
            <a:r>
              <a:t>方差分析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统计分析：描述性统计与推断性统计</a:t>
            </a:r>
          </a:p>
        </p:txBody>
      </p:sp>
      <p:sp>
        <p:nvSpPr>
          <p:cNvPr id="3" name="Text Placeholder 2"/>
          <p:cNvSpPr>
            <a:spLocks noGrp="1"/>
          </p:cNvSpPr>
          <p:nvPr>
            <p:ph type="body" idx="1"/>
          </p:nvPr>
        </p:nvSpPr>
        <p:spPr/>
        <p:txBody>
          <a:bodyPr/>
          <a:lstStyle/>
          <a:p>
            <a:r>
              <a:t>时间序列分析</a:t>
            </a:r>
          </a:p>
        </p:txBody>
      </p:sp>
      <p:sp>
        <p:nvSpPr>
          <p:cNvPr id="4" name="Content Placeholder 3"/>
          <p:cNvSpPr>
            <a:spLocks noGrp="1"/>
          </p:cNvSpPr>
          <p:nvPr>
            <p:ph sz="half" idx="2"/>
          </p:nvPr>
        </p:nvSpPr>
        <p:spPr/>
        <p:txBody>
          <a:bodyPr/>
          <a:lstStyle/>
          <a:p>
            <a:r>
              <a:t>1.时间序列分析的定义和作用：时间序列分析是对时间序列数据进行建模和分析的统计方法。</a:t>
            </a:r>
          </a:p>
          <a:p>
            <a:r>
              <a:t>2.时间序列的平稳性和季节性：对时间序列数据进行分析和建模需要考虑数据的平稳性和季节性。</a:t>
            </a:r>
          </a:p>
          <a:p>
            <a:r>
              <a:t>3.时间序列预测方法：ARIMA模型、指数平滑法等。</a:t>
            </a:r>
          </a:p>
          <a:p>
            <a:r>
              <a:t>---</a:t>
            </a:r>
          </a:p>
          <a:p/>
        </p:txBody>
      </p:sp>
      <p:sp>
        <p:nvSpPr>
          <p:cNvPr id="5" name="Text Placeholder 4"/>
          <p:cNvSpPr>
            <a:spLocks noGrp="1"/>
          </p:cNvSpPr>
          <p:nvPr>
            <p:ph type="body" idx="3"/>
          </p:nvPr>
        </p:nvSpPr>
        <p:spPr/>
        <p:txBody>
          <a:bodyPr/>
          <a:lstStyle/>
          <a:p>
            <a:r>
              <a:t>数据挖掘与机器学习在统计分析中的应用</a:t>
            </a:r>
          </a:p>
        </p:txBody>
      </p:sp>
      <p:sp>
        <p:nvSpPr>
          <p:cNvPr id="6" name="Content Placeholder 5"/>
          <p:cNvSpPr>
            <a:spLocks noGrp="1"/>
          </p:cNvSpPr>
          <p:nvPr>
            <p:ph sz="half" idx="4"/>
          </p:nvPr>
        </p:nvSpPr>
        <p:spPr/>
        <p:txBody>
          <a:bodyPr/>
          <a:lstStyle/>
          <a:p>
            <a:r>
              <a:t>1.数据挖掘和机器学习的定义和作用：数据挖掘和机器学习是通过计算机算法对数据进行自动分析和建模的技术。</a:t>
            </a:r>
          </a:p>
          <a:p>
            <a:r>
              <a:t>2.常用数据挖掘和机器学习算法：决策树、神经网络、支持向量机等。</a:t>
            </a:r>
          </a:p>
          <a:p>
            <a:r>
              <a:t>3.数据挖掘和机器学习在统计分析中的应用：数据预处理、特征选择、模型建立与评估等。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https://d.book118.com/575223322234011043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引言：统计计算软件的重要性</vt:lpstr>
      <vt:lpstr> 引言：统计计算软件的重要性</vt:lpstr>
      <vt:lpstr> 引言：统计计算软件的重要性</vt:lpstr>
      <vt:lpstr> 软件概述：主要功能与特点</vt:lpstr>
      <vt:lpstr> 软件概述：主要功能与特点</vt:lpstr>
      <vt:lpstr> 软件概述：主要功能与特点</vt:lpstr>
      <vt:lpstr> 软件概述：主要功能与特点</vt:lpstr>
      <vt:lpstr> 数据管理：数据导入、清洗与整理</vt:lpstr>
      <vt:lpstr> 数据管理：数据导入、清洗与整理</vt:lpstr>
      <vt:lpstr> 数据管理：数据导入、清洗与整理</vt:lpstr>
      <vt:lpstr> 统计分析：描述性统计与推断性统计</vt:lpstr>
      <vt:lpstr> 统计分析：描述性统计与推断性统计</vt:lpstr>
      <vt:lpstr> 统计分析：描述性统计与推断性统计</vt:lpstr>
      <vt:lpstr> 统计分析：描述性统计与推断性统计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2024-09-05T16:04:30.894</cp:lastPrinted>
  <dcterms:created xsi:type="dcterms:W3CDTF">2024-09-05T08:04:30Z</dcterms:created>
  <dcterms:modified xsi:type="dcterms:W3CDTF">2024-09-05T08:04:33Z</dcterms:modified>
</cp:coreProperties>
</file>