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F3496-854E-4ECB-93CB-A5700672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3EABB-2DA0-414A-ABE4-C6DF7908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EA40A-0571-49C4-9544-B7D5A709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89514-201F-4E27-AB02-6EECFEF9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4B521-40A6-43B0-8EF0-7305BF0E2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F4F77-93FB-4A32-812E-4B74879BA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F3E337-FBD2-48E4-A166-933492D06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DF6AF-3B42-4C17-B16C-D6760200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7051E-F519-4280-AB99-BDCD9B513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B2DFE-97EE-44B4-9D7E-8FD60C32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C8EE9-B8B5-45F0-BD43-750ABD43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30004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教育科研与教师发展课件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教育科研与教师发展的关系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教育科研的方法与技术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教师发展的途径与策略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教育科研与教师发展的实践案例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教育科研是以教育现象和教育问题为研究对象，运用科学的研究方法，遵循一定的研究程序，探究教育规律及有效教育途径和方法的一种科学实践活动。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教育科研是推动教育改革与发展的重要力量，有助于提高教育质量，促进教师专业发展，增强学校的核心竞争力，为教育决策提供科学依据。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教育科研起源于19世纪末20世纪初的教育实验运动，旨在通过科学实验的方法研究教育问题，提高教育效率。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教育科研的发展阶段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教育科研经历了从经验总结、实验研究到系统科学研究的历程，逐渐形成了包括基础研究、应用研究和开发研究在内的完整体系。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当代教育科研的特点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当代教育科研具有跨学科性、综合性、定量与定性研究相结合、理论与实践相结合等特点。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未来教育科研将更加注重跨学科合作、大数据与人工智能技术的应用、教育国际化与本土化相结合等趋势。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教育科研面临着研究方法创新、研究伦理与规范、研究成果转化与应用等方面的挑战。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应对挑战的策略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为应对挑战，教育科研需要加强方法论研究，提高研究质量；加强伦理规范建设，保障研究过程的公正性和科学性；加强成果转化与应用，推动教育实践的改进与创新。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教师发展是指教师在职业生涯中，通过不断学习、实践、反思和创新，提升教育教学能力，促进个人专业成长的过程。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教师发展对于提高教育质量、推动教育改革、促进教师专业成长具有重要意义。它是教育持续发展的重要保障，也是教师实现自身价值的必由之路。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教师发展的定义与意义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教师发展历史可以追溯到古代，当时的教育家如孔子、苏格拉底等都强调教师的自我修养和教育能力。随着现代教育的兴起，教师发展逐渐成为一个专业化的领域。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近年来，教师发展在教育领域中的地位逐渐提升，各国纷纷出台相关政策，加大投入力度，推动教师专业化发展。同时，教师发展研究也逐渐深入，涉及到教师知识、能力、情感、态度等多个方面。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教师发展的历史与发展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未来教师发展将更加注重个性化、多元化和专业化。一方面，教师的个人特点和教学风格将得到更多关注，另一方面，教师需要具备跨学科的知识和能力，以适应不同学生的需求。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和技术的快速发展，教师发展面临着诸多挑战。如何适应新的教育理念和方法，如何应用新的教育技术提高教学效果，如何面对学生日益多样化的需求等，都是教师需要思考和解决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教师发展的趋势与挑战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教育科研与教师发展的关系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教育科研是教师专业发展的重要途径，通过参与课题研究、学术交流等活动，教师可以不断提升专业素养。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提升教师教育理念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教育科研有助于教师不断更新教育观念，形成科学的教育理念，从而更好地指导教学实践。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增强教师教学能力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通过参与教育科研，教师可以深入了解教育教学规律，提高教学设计和实施能力。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教育科研对教师发展的影响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教师的实践经验为教育科研提供了丰富的素材和案例，有助于理论联系实际，增强科研成果的实用性。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教师的专业发展为教育科研带来新的视角和思考，有助于推动科研创新，产生具有实践指导意义的科研成果。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推动科研创新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教师作为教育教学的实践者，能够将科研成果转化为教学实践，推动教育教学的改进和发展。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促进科研成果转化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教师发展对教育科研的促进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教育科研与教师发展是相互依存、相互促进的关系，教育科研为教师发展提供理论支持和实践指导，教师发展为教育科研提供实践基础和创新动力。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教育科研与教师发展之间存在双向互动的关系，教育科研的成果可以指导教师发展，同时教师发展的实践经验也可以为教育科研提供反馈和验证。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教育科研与教师发展是共同发展的过程，通过不断的互动和合作，可以实现教育教学的持续改进和教师专业的不断提升。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教育科研与教师发展的互动关系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教育科研的方法与技术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https://d.book118.com/575230004021011102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2024-09-10T20:57:50.952</cp:lastPrinted>
  <dcterms:created xsi:type="dcterms:W3CDTF">2024-09-10T12:57:50Z</dcterms:created>
  <dcterms:modified xsi:type="dcterms:W3CDTF">2024-09-10T12:57:53Z</dcterms:modified>
</cp:coreProperties>
</file>