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A1E31-9A7D-4D5F-A25B-4DAAD25A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C82AA-7F56-497D-8CA4-308898A73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A4E9C-6620-4AC2-9BC9-3AA88327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A7714-4002-4554-8D9D-532D5BF9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F1F4B-39F1-4BE4-9CC0-B3AF4689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45A26-9CED-4A6E-831B-09EE1F54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F1A4D-57DE-4FC7-9A8C-2F7D8CC9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CCEF4-243F-4823-A8EF-502C0F71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DD941-C8E4-4F2F-84B8-744E3BEA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63FEB-345F-4EF3-A77A-0372F5CE7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EF562-C17E-4832-9970-BBD73ED5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3032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工程建设施工质量管理体系的质量管理规划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质量问题处理与改进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通过建立质量管理体系，明确质量管理目标和方法，提高工程建设施工质量水平，确保工程安全、可靠、经济、适用。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随着市场竞争的加剧和客户需求的多样化，需要建立灵活、高效的质量管理体系，以满足不同客户的需求，提升企业的市场竞争力。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提高工程建设施工质量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质量管理能够确保工程建设过程中的各项安全措施得到有效执行，防止安全事故的发生，保障人民群众的生命财产安全。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通过质量管理，可以对工程建设全过程进行全面、系统的监督和管理，确保工程质量符合国家标准和合同要求，提高工程质量的整体水平。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提升工程质量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优质的工程是企业形象和品牌的重要组成部分，通过质量管理可以提升企业的声誉和信誉，为企业的可持续发展奠定坚实基础。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确保工程建设施工质量符合国家标准和合同要求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提高工程建设施工质量管理水平，降低质量事故发生率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促进企业质量管理体系的有效运行和持续改进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把满足客户需求作为质量管理的出发点和落脚点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强调全员参与质量管理，发挥每个人的积极性和创造性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注重过程控制，确保每个施工环节的质量可控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不断寻求改进机会，提高质量管理体系的有效性和效率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确定质量目标、制定质量计划和措施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通过内部审核和外部审核，确保质量管理体系的有效运行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对施工过程进行监督和检查，确保施工质量符合要求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对质量管理体系进行持续改进，提高质量管理水平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质量管理规划制定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施工企业的质量管理体系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结合施工企业的质量管理体系文件，如质量手册、程序文件等，进行规划制定。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国家和地方相关法律法规、标准规范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包括建筑法、建设工程质量管理条例、相关行业标准等。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工程项目的特点和要求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根据工程项目的规模、复杂程度、技术难度、质量要求等制定相应的规划。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规划制定依据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成立质量管理规划编制小组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由项目经理、技术负责人、质量管理人员等组成。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编制质量管理规划草案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结合工程项目的实际情况，编制质量管理规划草案，明确质量管理的组织、资源、过程、方法等。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收集与工程项目相关的法律法规、标准规范、施工图纸、施工组织设计等资料。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评审和修改质量管理规划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组织专家和相关人员对质量管理规划草案进行评审，根据评审意见进行修改和完善。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根据工程项目的特点和要求，制定相应的质量管理目标，如合格率、优良率等。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批准和发布质量管理规划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经过项目经理批准后，发布质量管理规划，并组织实施。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规划内容要点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包括施工准备阶段、施工过程阶段和竣工验收阶段的质量管理过程，明确各阶段的质量管理重点和要求。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质量管理资源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包括人员、设备、材料、资金等方面的资源配置，确保质量管理的顺利实施。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质量管理组织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明确质量管理的组织结构、职责和权限，包括项目经理、技术负责人、质量管理人员等的职责和分工。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包括质量控制方法、质量保证方法和质量改进方法，如过程控制、检验批次控制、PDCA循环等。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质量管理监督与考核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建立质量管理监督和考核机制，对施工过程中的质量问题进行监督和考核，确保质量目标的实现。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质量管理实施与监控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https://d.book118.com/575230323044011104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2024-09-13T22:03:09.901</cp:lastPrinted>
  <dcterms:created xsi:type="dcterms:W3CDTF">2024-09-13T14:03:09Z</dcterms:created>
  <dcterms:modified xsi:type="dcterms:W3CDTF">2024-09-13T14:03:12Z</dcterms:modified>
</cp:coreProperties>
</file>