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FF4783-3169-419C-BBFD-65223F3CF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98F117-7134-41E3-8E29-6F4FBB959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EBD623-871D-4911-87A8-55D55AF5A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2E76DC-8F2C-4936-868B-E6F5C6C13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E7D05B-2157-40BE-92CD-BC4CBBD2E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9B46E2-3058-4E76-AE04-980EE194A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DEBE1A-D546-40A9-979F-BD95D2794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B6BDB7-62BC-4DA5-B7FD-E4EF47A88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616E19-7E9C-411E-884C-8318DCCFA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33D515-A6A7-44CA-A62E-B19BC2509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79B518-6225-438A-8036-F0EB42D4A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231000012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督灸可行性报告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督灸基本概念及背景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督灸技术原理及优势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督灸应用场景及市场需求预测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督灸产品研发与生产计划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市场营销策略及推广方案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投资回报分析与风险评估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总结：督灸项目可行性结论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督灸基本概念及背景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督灸定义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督灸是一种在督脉上进行艾灸的疗法，通过刺激督脉和背部腧穴，达到温阳散寒、通络止痛、调节脏腑功能的作用。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督灸作用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督灸能够改善局部血液循环，促进炎症消退，缓解疼痛；同时能够调节免疫系统，提高机体抵抗力，对于多种慢性病和亚健康状态具有良好的调理作用。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3250" r="23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督灸定义与作用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94" r="245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随着人们生活水平的提高，健康意识逐渐增强，对于传统中医疗法的需求也在不断增加。督灸作为一种绿色、安全、有效的中医疗法，受到了广泛关注。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老龄化需求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我国老龄化进程不断加快，老年人口数量庞大。老年人由于身体机能下降，容易出现各种慢性病和疼痛问题。督灸对于缓解老年人疼痛、提高生活质量具有显著效果。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亚健康调理需求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现代生活节奏快，工作压力大，很多人处于亚健康状态。督灸能够调节脏腑功能，改善亚健康状态，受到了越来越多人的青睐。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781" r="247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行业发展现状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目前，督灸已经在全国范围内得到了广泛推广和应用。越来越多的医疗机构和养生馆开始提供督灸服务，同时也出现了一些专业的督灸培训机构和认证机构。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未来，随着中医药国际化的推进和人们健康观念的转变，督灸将会得到更广泛的认可和应用。同时，督灸行业也将会朝着规范化、标准化、专业化的方向发展，为更多人提供安全、有效的中医健康服务。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督灸技术原理及优势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技术原理介绍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督灸是基于中医经络理论，特别是督脉理论进行的一种灸疗方法。督脉总督一身之阳，督灸作用于督脉上，通过激发协调诸经，发挥经络内连脏腑，外络肢节，沟通内外，运行气血，平衡阴阳，抗御病邪，调整虚实的功效，从而达到预防保健、治疗疾病的目的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督灸理论基础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督灸的施灸面广，艾炷大，火力足，温通力强，非一般灸法所及。它通过激发协调各经络，能够平衡阴阳、抵御病邪、温补督脉，调整虚实，从而达到保健、治疗疾病的良好效果。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督灸操作方法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灸疗面积更广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相较于传统艾灸，督灸的灸疗面积更广，能够覆盖整个督脉及膀胱经，实现大面积的温热刺激，效果更为显著。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穿透力更强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督灸使用的艾绒及药物具有更强的穿透力，能够深入肌肤腠理，温通经络，散寒除湿，达到更好的治疗效果。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疗效更持久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由于督灸的灸疗面积广、穿透力强，其疗效相较于传统艾灸更为持久，能够在较长时间内持续发挥治疗作用。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与传统艾灸比较优势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督灸作为一种中医外治法，其安全性得到了广泛认可。在操作过程中，只要遵循规范的操作流程，注意控制艾炷的大小和火力，避免烫伤等意外情况的发生，就能够确保治疗的安全性。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有效性评估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临床实践表明，督灸在治疗多种疾病方面均取得了显著疗效。如强直性脊柱炎、类风湿性关节炎、腰椎间盘突出症等脊柱相关疾病，以及宫寒不孕、痛经等妇科疾病。同时，督灸还能够提高机体免疫力，改善亚健康状态，具有广泛的适应症和良好的应用前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安全性评估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安全性与有效性评估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督灸应用场景及市场需求预测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亚健康调理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针对现代人生活节奏快、压力大导致的亚健康状态，督灸可通过温通经络、调和气血等作用，有效改善亚健康症状。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督灸能够扶正祛邪、提高机体免疫力，对于预防感冒、咳嗽等常见疾病具有积极作用。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痛症治疗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督灸对于缓解颈肩腰腿痛、风湿性关节炎等痛症具有显著疗效，因此在医疗保健领域具有广泛应用。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医疗保健领域应用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减肥瘦身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督灸可刺激经络腧穴，促进新陈代谢，加速脂肪分解，从而达到减肥瘦身的目的。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美容养颜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督灸能够改善面部血液循环，促进面部皮肤新陈代谢，对于淡化色斑、改善肤色等具有显著效果。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延缓衰老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督灸可调和阴阳平衡，补益气血，从而延缓衰老过程，保持青春活力。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美容美体领域应用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随着人们对健康养生和美容美体的需求日益增长，督灸作为一种绿色、安全、有效的中医疗法，其市场需求将不断扩大。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前景展望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未来，督灸将在医疗保健和美容美体领域发挥更加重要的作用，其独特的疗效和优势将得到更多人的认可和接受。同时，随着督灸技术的不断创新和完善，其应用场景和疗效也将得到进一步拓展和提升。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市场需求预测及前景展望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督灸产品研发与生产计划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https://d.book118.com/575231000012011123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2024-09-26T18:22:30.950</cp:lastPrinted>
  <dcterms:created xsi:type="dcterms:W3CDTF">2024-09-26T10:22:30Z</dcterms:created>
  <dcterms:modified xsi:type="dcterms:W3CDTF">2024-09-26T10:22:33Z</dcterms:modified>
</cp:coreProperties>
</file>