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D66B7-F92C-4C92-BD5E-4B079A6FA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F084A-C4E3-4124-B9A6-DE555370D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FEBBA-B7D8-4FCA-A2F2-915E3B590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60F14-F257-4F5D-990F-D5E93CA82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475E6B-B72A-456F-81F1-11FB791E8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4E4556-A256-4BB2-B218-0A502FA50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EC86A4-3476-4CC0-BF68-2A04CE10E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4553A-24EB-445C-BB7C-61FBDD092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77B89-17E4-4B8F-BDDE-292149D13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14113-807A-4989-96A4-69152BA21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C63DD-0F2F-408F-8C4A-3C848038E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3111313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创伤病人疼痛护理\n## 1.创伤病人疼痛概述及影响因素\n### 1.1创伤病人疼痛的定义与分类\n### 1.2创伤病人疼痛的常见原因\n### 1.3创伤病人疼痛的影响因素分析\n## 2.创伤病人疼痛评估方法与工具\n### 2.1创伤病人疼痛评估的重要性\n### 2.2常用的创伤病人疼痛评估方法\n### 2.3疼痛评估工具的选择与应用\n## 3.创伤病人疼痛护理干预措施\n### 3.1创伤病人疼痛的非药物护理干预\n### 3.2创伤病人疼痛的药物护理干预\n### 3.3创伤病人疼痛的个性化护理干预方案\n## 4.创伤病人疼痛护理的伦理与法律问题\n### 4.1创伤病人疼痛护理的伦理原则\n### 4.2创伤病人疼痛护理的法律规定\n### 4.3创伤病人疼痛护理的隐私保护\n## 5.创伤病人疼痛护理的质量管理与持续改进\n### 5.1创伤病人疼痛护理的质量标准与评价体系\n### 5.2创伤病人疼痛护理的持续改进策略\n### 5.3创伤病人疼痛护理的团队协作与沟通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创伤病人疼痛护理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创伤病人疼痛概述及影响因素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是一种主观感受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是身体对损伤或疾病的一种反应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可以分为急性疼痛和慢性疼痛</a:t>
                </a:r>
                <a:endParaRPr/>
              </a:p>
            </p:txBody>
          </p:sp>
          <p:sp>
            <p:nvSpPr>
              <p:cNvPr id="17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疼痛的分类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根据疼痛的性质和部位分类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如钝痛、锐痛、烧灼痛等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如头痛、胸痛、腹痛等</a:t>
                </a:r>
                <a:endParaRPr/>
              </a:p>
            </p:txBody>
          </p:sp>
          <p:sp>
            <p:nvSpPr>
              <p:cNvPr id="18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创伤病人疼痛的特点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疼痛程度可能因个体差异而异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疼痛可能伴随其他症状，如肿胀、出血等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疼痛可能影响病人的生活质量和心理健康</a:t>
                </a:r>
                <a:endParaRPr/>
              </a:p>
            </p:txBody>
          </p:sp>
          <p:sp>
            <p:nvSpPr>
              <p:cNvPr id="18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创伤病人疼痛的定义与分类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外伤性疼痛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如跌打、碰撞、切割等造成的疼痛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如骨折、脱臼、扭伤等引起的疼痛</a:t>
                </a:r>
                <a:endParaRPr/>
              </a:p>
            </p:txBody>
          </p:sp>
          <p:sp>
            <p:nvSpPr>
              <p:cNvPr id="19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手术性疼痛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如手术切口的疼痛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如组织损伤和炎症引起的疼痛</a:t>
                </a:r>
                <a:endParaRPr/>
              </a:p>
            </p:txBody>
          </p:sp>
          <p:sp>
            <p:nvSpPr>
              <p:cNvPr id="19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疾病性疼痛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如癌症、关节炎、神经痛等引起的疼痛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如感染、炎症、缺血等引起的疼痛</a:t>
                </a:r>
                <a:endParaRPr/>
              </a:p>
            </p:txBody>
          </p:sp>
          <p:sp>
            <p:nvSpPr>
              <p:cNvPr id="20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创伤病人疼痛的常见原因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个体因素</a:t>
                </a:r>
                <a:endParaRPr/>
              </a:p>
            </p:txBody>
          </p:sp>
          <p:sp>
            <p:nvSpPr>
              <p:cNvPr id="20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年龄、性别、基因等可能影响疼痛的感受和表达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患者的心理状态和应对能力可能影响疼痛的严重程度</a:t>
                </a:r>
                <a:endParaRPr/>
              </a:p>
            </p:txBody>
          </p:sp>
        </p:grpSp>
        <p:grpSp>
          <p:nvGrpSpPr>
            <p:cNvPr id="21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疾病因素</a:t>
                </a:r>
                <a:endParaRPr/>
              </a:p>
            </p:txBody>
          </p:sp>
          <p:sp>
            <p:nvSpPr>
              <p:cNvPr id="21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创伤的类型、部位和程度可能影响疼痛的程度和持续时间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患者的疾病背景和合并症可能影响疼痛的治疗和护理</a:t>
                </a:r>
                <a:endParaRPr/>
              </a:p>
            </p:txBody>
          </p:sp>
        </p:grpSp>
        <p:grpSp>
          <p:nvGrpSpPr>
            <p:cNvPr id="21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治疗因素</a:t>
                </a:r>
                <a:endParaRPr/>
              </a:p>
            </p:txBody>
          </p:sp>
          <p:sp>
            <p:nvSpPr>
              <p:cNvPr id="2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疼痛治疗方法的选择和效果可能影响疼痛的缓解程度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药物的选择、剂量和副作用可能影响疼痛的控制和患者的舒适度</a:t>
                </a:r>
                <a:endParaRPr/>
              </a:p>
            </p:txBody>
          </p:sp>
        </p:grpSp>
      </p:grpSp>
      <p:pic>
        <p:nvPicPr>
          <p:cNvPr id="21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创伤病人疼痛的影响因素分析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创伤病人疼痛评估方法与工具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疼痛评估有助于准确了解病人的疼痛状况</a:t>
                </a:r>
                <a:endParaRPr/>
              </a:p>
            </p:txBody>
          </p:sp>
          <p:sp>
            <p:nvSpPr>
              <p:cNvPr id="2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为医生提供疼痛治疗的依据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为病人制定个性化的疼痛护理计划</a:t>
                </a:r>
                <a:endParaRPr/>
              </a:p>
            </p:txBody>
          </p:sp>
        </p:grpSp>
        <p:grpSp>
          <p:nvGrpSpPr>
            <p:cNvPr id="23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疼痛评估有助于评估疼痛治疗的效果</a:t>
                </a:r>
                <a:endParaRPr/>
              </a:p>
            </p:txBody>
          </p:sp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有助于调整疼痛治疗方案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提高疼痛治疗效果和病人的满意度</a:t>
                </a:r>
                <a:endParaRPr/>
              </a:p>
            </p:txBody>
          </p:sp>
        </p:grpSp>
        <p:grpSp>
          <p:nvGrpSpPr>
            <p:cNvPr id="23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疼痛评估有助于避免疼痛治疗过程中的潜在风险</a:t>
                </a:r>
                <a:endParaRPr/>
              </a:p>
            </p:txBody>
          </p:sp>
          <p:sp>
            <p:nvSpPr>
              <p:cNvPr id="2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如药物过量、过敏等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保障病人的安全和健康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创伤病人疼痛评估的重要性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通过病人自我描述来判断疼痛的程度和性质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如视觉模拟评分法（VAS）、数字评分法（NRS）等</a:t>
                </a:r>
                <a:endParaRPr/>
              </a:p>
            </p:txBody>
          </p:sp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主观评估法</a:t>
                </a:r>
                <a:endParaRPr/>
              </a:p>
            </p:txBody>
          </p:sp>
        </p:grpSp>
        <p:grpSp>
          <p:nvGrpSpPr>
            <p:cNvPr id="24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通过观察病人的生理反应和行为表现来判断疼痛的程度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如心率、血压、呼吸等指标的变化</a:t>
                </a:r>
                <a:endParaRPr/>
              </a:p>
            </p:txBody>
          </p:sp>
          <p:sp>
            <p:nvSpPr>
              <p:cNvPr id="24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客观评估法</a:t>
                </a:r>
                <a:endParaRPr/>
              </a:p>
            </p:txBody>
          </p:sp>
          <p:sp>
            <p:nvSpPr>
              <p:cNvPr id="24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如疼痛日记、疼痛行为量表等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结合病人的主观感受和客观指标来评估疼痛</a:t>
                </a:r>
                <a:endParaRPr/>
              </a:p>
            </p:txBody>
          </p:sp>
          <p:sp>
            <p:nvSpPr>
              <p:cNvPr id="25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客观与主观相结合的评估法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常用的创伤病人疼痛评估方法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疼痛评估工具的选择与应用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选择合适的疼痛评估工具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根据病人的年龄、文化背景和认知能力选择合适的评估工具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结合病人的疼痛类型和性质选择合适的评估工具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疼痛评估工具的应用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在病人入院时进行疼痛筛查和评估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在疼痛治疗过程中定期进行疼痛评估和调整治疗方案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在疼痛治疗结束后进行疼痛随访和评估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创伤病人疼痛护理干预措施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如冷热敷、按摩、牵引等物理治疗方法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如放松训练、心理暗示、催眠等心理治疗方法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缓解疼痛的非药物方法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如调整床位和姿势、保持环境安静和温馨等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如提供疼痛教育、鼓励家属参与和陪伴等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改善病人的舒适度和睡眠质量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如制定个性化的康复锻炼计划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如提供康复指导和辅助设备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促进病人的活动和功能恢复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创伤病人疼痛的非药物护理干预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https://d.book118.com/575231113133011112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创伤病人疼痛护理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2024-09-18T19:59:14.072</cp:lastPrinted>
  <dcterms:created xsi:type="dcterms:W3CDTF">2024-09-18T11:59:14Z</dcterms:created>
  <dcterms:modified xsi:type="dcterms:W3CDTF">2024-09-18T11:59:16Z</dcterms:modified>
</cp:coreProperties>
</file>