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775AAF-80D4-4E19-8FBD-75D24575D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FFD821-839E-4DAB-B68C-AF77B4F2C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77928F-E9B1-4C86-9970-0CBBFE9AC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682B93-24C6-468A-8DBF-D1F06563A1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42D6AF-B07F-48D7-9116-BDA0C21E3C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BB67FA-8D15-4F14-B261-128033A5BF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5E389B-3372-440C-B43C-102DA2FBDD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1F6BC-6D28-4FFE-A069-EE5FC84CF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778332-0458-4E12-AD57-3EC34BD0B3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2A750-E3D2-40A5-8B3A-977A3A7F7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CDCB9-DF7E-4844-B485-28660CA49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231144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住宿业市场细分与差异化策略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住宿业市场细分概述
 住宿业市场细分依据
 住宿业市场细分方法
 住宿业市场细分实践
 住宿业差异化策略概述
 住宿业差异化策略内容
 住宿业差异化策略实施
 住宿业差异化策略效果评价</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住宿业市场细分概述</a:t>
            </a:r>
          </a:p>
        </p:txBody>
      </p:sp>
      <p:sp>
        <p:nvSpPr>
          <p:cNvPr id="3" name="Subtitle 2"/>
          <p:cNvSpPr>
            <a:spLocks noGrp="1"/>
          </p:cNvSpPr>
          <p:nvPr>
            <p:ph type="subTitle" idx="1"/>
          </p:nvPr>
        </p:nvSpPr>
        <p:spPr/>
        <p:txBody>
          <a:bodyPr/>
          <a:lstStyle/>
          <a:p>
            <a:r>
              <a:t>住宿业市场细分与差异化策略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住宿业市场细分概述</a:t>
            </a:r>
          </a:p>
        </p:txBody>
      </p:sp>
      <p:sp>
        <p:nvSpPr>
          <p:cNvPr id="3" name="Text Placeholder 2"/>
          <p:cNvSpPr>
            <a:spLocks noGrp="1"/>
          </p:cNvSpPr>
          <p:nvPr>
            <p:ph type="body" idx="1"/>
          </p:nvPr>
        </p:nvSpPr>
        <p:spPr/>
        <p:txBody>
          <a:bodyPr/>
          <a:lstStyle/>
          <a:p>
            <a:r>
              <a:t>住宿业市场细分概述：</a:t>
            </a:r>
          </a:p>
        </p:txBody>
      </p:sp>
      <p:sp>
        <p:nvSpPr>
          <p:cNvPr id="4" name="Content Placeholder 3"/>
          <p:cNvSpPr>
            <a:spLocks noGrp="1"/>
          </p:cNvSpPr>
          <p:nvPr>
            <p:ph sz="half" idx="2"/>
          </p:nvPr>
        </p:nvSpPr>
        <p:spPr/>
        <p:txBody>
          <a:bodyPr/>
          <a:lstStyle/>
          <a:p>
            <a:r>
              <a:t>1. 住宿业市场细分概述：住宿业市场由多个细分市场组成，每个细分市场都有自己独特的需求和特点。</a:t>
            </a:r>
          </a:p>
          <a:p>
            <a:r>
              <a:t>2.细分市场识别：该概述将住宿业市场细分为六个细分市场：商务旅行、休闲旅行、会议和活动、团体旅行、长期住宿和经济型住宿。</a:t>
            </a:r>
          </a:p>
          <a:p>
            <a:r>
              <a:t>3.细分市场需求和特点：每个细分市场都有自己独特的需求和特点，因此企业需要根据每个细分市场的特点提供有针对性的产品和服务。</a:t>
            </a:r>
          </a:p>
        </p:txBody>
      </p:sp>
      <p:sp>
        <p:nvSpPr>
          <p:cNvPr id="5" name="Text Placeholder 4"/>
          <p:cNvSpPr>
            <a:spLocks noGrp="1"/>
          </p:cNvSpPr>
          <p:nvPr>
            <p:ph type="body" idx="3"/>
          </p:nvPr>
        </p:nvSpPr>
        <p:spPr/>
        <p:txBody>
          <a:bodyPr/>
          <a:lstStyle/>
          <a:p>
            <a:r>
              <a:t>商务旅行细分市场</a:t>
            </a:r>
          </a:p>
        </p:txBody>
      </p:sp>
      <p:sp>
        <p:nvSpPr>
          <p:cNvPr id="6" name="Content Placeholder 5"/>
          <p:cNvSpPr>
            <a:spLocks noGrp="1"/>
          </p:cNvSpPr>
          <p:nvPr>
            <p:ph sz="half" idx="4"/>
          </p:nvPr>
        </p:nvSpPr>
        <p:spPr/>
        <p:txBody>
          <a:bodyPr/>
          <a:lstStyle/>
          <a:p>
            <a:r>
              <a:t>1. 商务旅行市场特点：商务旅行市场是住宿业最重要的细分市场之一，其特点是住宿时间短，出行目的明确，对住宿环境和服务标准要求较高。</a:t>
            </a:r>
          </a:p>
          <a:p>
            <a:r>
              <a:t>2. 商务旅行者需求：商务旅行者对住宿环境和服务标准要求较高，他们通常需要安静、舒适的住宿环境，以及便捷的商务设施和服务。</a:t>
            </a:r>
          </a:p>
          <a:p>
            <a:r>
              <a:t>3. 商务旅行市场趋势：商务旅行市场正日益增长，随着全球经济的不断发展，商务旅行者数量也在不断增加。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住宿业市场细分概述</a:t>
            </a:r>
          </a:p>
        </p:txBody>
      </p:sp>
      <p:sp>
        <p:nvSpPr>
          <p:cNvPr id="3" name="Text Placeholder 2"/>
          <p:cNvSpPr>
            <a:spLocks noGrp="1"/>
          </p:cNvSpPr>
          <p:nvPr>
            <p:ph type="body" idx="1"/>
          </p:nvPr>
        </p:nvSpPr>
        <p:spPr/>
        <p:txBody>
          <a:bodyPr/>
          <a:lstStyle/>
          <a:p>
            <a:r>
              <a:t>休闲旅行细分市场</a:t>
            </a:r>
          </a:p>
        </p:txBody>
      </p:sp>
      <p:sp>
        <p:nvSpPr>
          <p:cNvPr id="4" name="Content Placeholder 3"/>
          <p:cNvSpPr>
            <a:spLocks noGrp="1"/>
          </p:cNvSpPr>
          <p:nvPr>
            <p:ph sz="half" idx="2"/>
          </p:nvPr>
        </p:nvSpPr>
        <p:spPr/>
        <p:txBody>
          <a:bodyPr/>
          <a:lstStyle/>
          <a:p>
            <a:r>
              <a:t>1. 休闲旅行市场特点：休闲旅行市场是住宿业的另一个重要细分市场，其特点是住宿时间较长，出行目的多样，对住宿环境和服务标准要求相对较低。</a:t>
            </a:r>
          </a:p>
          <a:p>
            <a:r>
              <a:t>2. 休闲旅行者需求：休闲旅行者对住宿环境和服务标准要求相对较低，他们通常更注重住宿的性价比和位置便利性。</a:t>
            </a:r>
          </a:p>
          <a:p>
            <a:r>
              <a:t>3. 休闲旅行市场趋势：休闲旅行市场正日益增长，随着居民可支配收入的不断增加，休闲旅行者数量也在不断增加。</a:t>
            </a:r>
          </a:p>
        </p:txBody>
      </p:sp>
      <p:sp>
        <p:nvSpPr>
          <p:cNvPr id="5" name="Text Placeholder 4"/>
          <p:cNvSpPr>
            <a:spLocks noGrp="1"/>
          </p:cNvSpPr>
          <p:nvPr>
            <p:ph type="body" idx="3"/>
          </p:nvPr>
        </p:nvSpPr>
        <p:spPr/>
        <p:txBody>
          <a:bodyPr/>
          <a:lstStyle/>
          <a:p>
            <a:r>
              <a:t>会议和活动细分市场</a:t>
            </a:r>
          </a:p>
        </p:txBody>
      </p:sp>
      <p:sp>
        <p:nvSpPr>
          <p:cNvPr id="6" name="Content Placeholder 5"/>
          <p:cNvSpPr>
            <a:spLocks noGrp="1"/>
          </p:cNvSpPr>
          <p:nvPr>
            <p:ph sz="half" idx="4"/>
          </p:nvPr>
        </p:nvSpPr>
        <p:spPr/>
        <p:txBody>
          <a:bodyPr/>
          <a:lstStyle/>
          <a:p>
            <a:r>
              <a:t>1. 会议和活动市场特点：会议和活动市场是住宿业的重要细分市场之一，其特点是住宿时间短，出行目的明确，对住宿环境和服务标准要求较高。</a:t>
            </a:r>
          </a:p>
          <a:p>
            <a:r>
              <a:t>2. 会议和活动参与者需求：会议和活动参与者对住宿环境和服务标准要求较高，他们通常需要安静、舒适的住宿环境，以及便捷的会议和活动设施和服务。</a:t>
            </a:r>
          </a:p>
          <a:p>
            <a:r>
              <a:t>3. 会议和活动市场趋势：会议和活动市场正日益增长，随着全球经济的不断发展，会议和活动的数量也在不断增加。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住宿业市场细分概述</a:t>
            </a:r>
          </a:p>
        </p:txBody>
      </p:sp>
      <p:sp>
        <p:nvSpPr>
          <p:cNvPr id="3" name="Text Placeholder 2"/>
          <p:cNvSpPr>
            <a:spLocks noGrp="1"/>
          </p:cNvSpPr>
          <p:nvPr>
            <p:ph type="body" idx="1"/>
          </p:nvPr>
        </p:nvSpPr>
        <p:spPr/>
        <p:txBody>
          <a:bodyPr/>
          <a:lstStyle/>
          <a:p>
            <a:r>
              <a:t>团体旅行细分市场</a:t>
            </a:r>
          </a:p>
        </p:txBody>
      </p:sp>
      <p:sp>
        <p:nvSpPr>
          <p:cNvPr id="4" name="Content Placeholder 3"/>
          <p:cNvSpPr>
            <a:spLocks noGrp="1"/>
          </p:cNvSpPr>
          <p:nvPr>
            <p:ph sz="half" idx="2"/>
          </p:nvPr>
        </p:nvSpPr>
        <p:spPr/>
        <p:txBody>
          <a:bodyPr/>
          <a:lstStyle/>
          <a:p>
            <a:r>
              <a:t>1. 团体旅行市场特点：团体旅行市场是住宿业的重要细分市场之一，其特点是住宿时间较长，出行目的明确，对住宿环境和服务标准要求相对较低。</a:t>
            </a:r>
          </a:p>
          <a:p>
            <a:r>
              <a:t>2. 团体旅行者需求：团体旅行者对住宿环境和服务标准要求相对较低，他们通常更注重住宿的性价比和位置便利性。</a:t>
            </a:r>
          </a:p>
          <a:p>
            <a:r>
              <a:t>3. 团体旅行市场趋势：团体旅行市场正日益增长，随着居民可支配收入的不断增加，团体旅行者数量也在不断增加。</a:t>
            </a:r>
          </a:p>
        </p:txBody>
      </p:sp>
      <p:sp>
        <p:nvSpPr>
          <p:cNvPr id="5" name="Text Placeholder 4"/>
          <p:cNvSpPr>
            <a:spLocks noGrp="1"/>
          </p:cNvSpPr>
          <p:nvPr>
            <p:ph type="body" idx="3"/>
          </p:nvPr>
        </p:nvSpPr>
        <p:spPr/>
        <p:txBody>
          <a:bodyPr/>
          <a:lstStyle/>
          <a:p>
            <a:r>
              <a:t>长期住宿细分市场</a:t>
            </a:r>
          </a:p>
        </p:txBody>
      </p:sp>
      <p:sp>
        <p:nvSpPr>
          <p:cNvPr id="6" name="Content Placeholder 5"/>
          <p:cNvSpPr>
            <a:spLocks noGrp="1"/>
          </p:cNvSpPr>
          <p:nvPr>
            <p:ph sz="half" idx="4"/>
          </p:nvPr>
        </p:nvSpPr>
        <p:spPr/>
        <p:txBody>
          <a:bodyPr/>
          <a:lstStyle/>
          <a:p>
            <a:r>
              <a:t>1. 长期住宿市场特点：长期住宿市场是住宿业的重要细分市场之一，其特点是住宿时间长，出行目的多样，对住宿环境和服务标准要求相对较低。</a:t>
            </a:r>
          </a:p>
          <a:p>
            <a:r>
              <a:t>2. 长期住宿者需求：长期住宿者对住宿环境和服务标准要求相对较低，他们通常更注重住宿的性价比和位置便利性。</a:t>
            </a:r>
          </a:p>
          <a:p>
            <a:r>
              <a:t>3. 长期住宿市场趋势：长期住宿市场正日益增长，随着人口老龄化的不断加剧，长期住宿者数量也在不断增加。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住宿业市场细分概述</a:t>
            </a:r>
          </a:p>
        </p:txBody>
      </p:sp>
      <p:sp>
        <p:nvSpPr>
          <p:cNvPr id="3" name="Text Placeholder 2"/>
          <p:cNvSpPr>
            <a:spLocks noGrp="1"/>
          </p:cNvSpPr>
          <p:nvPr>
            <p:ph type="body" idx="1"/>
          </p:nvPr>
        </p:nvSpPr>
        <p:spPr/>
        <p:txBody>
          <a:bodyPr/>
          <a:lstStyle/>
          <a:p>
            <a:r>
              <a:t>经济型住宿细分市场</a:t>
            </a:r>
          </a:p>
        </p:txBody>
      </p:sp>
      <p:sp>
        <p:nvSpPr>
          <p:cNvPr id="4" name="Content Placeholder 3"/>
          <p:cNvSpPr>
            <a:spLocks noGrp="1"/>
          </p:cNvSpPr>
          <p:nvPr>
            <p:ph sz="half" idx="2"/>
          </p:nvPr>
        </p:nvSpPr>
        <p:spPr/>
        <p:txBody>
          <a:bodyPr/>
          <a:lstStyle/>
          <a:p>
            <a:r>
              <a:t>1. 经济型住宿市场特点：经济型住宿市场是住宿业的重要细分市场之一，其特点是住宿价格低，出行目的多样，对住宿环境和服务标准要求较低。</a:t>
            </a:r>
          </a:p>
          <a:p>
            <a:r>
              <a:t>2. 经济型住宿者需求：经济型住宿者对住宿环境和服务标准要求较低，他们通常更注重住宿的性价比和位置便利性。</a:t>
            </a:r>
          </a:p>
          <a:p>
            <a:r>
              <a:t>3. 经济型住宿市场趋势：经济型住宿市场正日益增长，随着居民收入水平的不断提高，经济型住宿者数量也在不断增加。</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住宿业市场细分依据</a:t>
            </a:r>
          </a:p>
        </p:txBody>
      </p:sp>
      <p:sp>
        <p:nvSpPr>
          <p:cNvPr id="3" name="Subtitle 2"/>
          <p:cNvSpPr>
            <a:spLocks noGrp="1"/>
          </p:cNvSpPr>
          <p:nvPr>
            <p:ph type="subTitle" idx="1"/>
          </p:nvPr>
        </p:nvSpPr>
        <p:spPr/>
        <p:txBody>
          <a:bodyPr/>
          <a:lstStyle/>
          <a:p>
            <a:r>
              <a:t>住宿业市场细分与差异化策略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住宿业市场细分依据</a:t>
            </a:r>
          </a:p>
        </p:txBody>
      </p:sp>
      <p:sp>
        <p:nvSpPr>
          <p:cNvPr id="3" name="Text Placeholder 2"/>
          <p:cNvSpPr>
            <a:spLocks noGrp="1"/>
          </p:cNvSpPr>
          <p:nvPr>
            <p:ph type="body" idx="1"/>
          </p:nvPr>
        </p:nvSpPr>
        <p:spPr/>
        <p:txBody>
          <a:bodyPr/>
          <a:lstStyle/>
          <a:p>
            <a:r>
              <a:t>地理位置:</a:t>
            </a:r>
          </a:p>
        </p:txBody>
      </p:sp>
      <p:sp>
        <p:nvSpPr>
          <p:cNvPr id="4" name="Content Placeholder 3"/>
          <p:cNvSpPr>
            <a:spLocks noGrp="1"/>
          </p:cNvSpPr>
          <p:nvPr>
            <p:ph sz="half" idx="2"/>
          </p:nvPr>
        </p:nvSpPr>
        <p:spPr/>
        <p:txBody>
          <a:bodyPr/>
          <a:lstStyle/>
          <a:p>
            <a:r>
              <a:t>1. 地理位置对于住宿业的市场细分有着重要的影响，它可以根据城市、乡村、郊区、景点等不同的地理位置进行细分，提供不同类型的住宿服务。</a:t>
            </a:r>
          </a:p>
          <a:p>
            <a:r>
              <a:t>2. 旅游目的地也是地理位置细分的一个重要因素，游客的目的地不同，住宿的需求也会有所不同，例如，商务旅行者可能更倾向于选择位于市中心的酒店，而休闲旅客可能更倾向于选择位于海滨或山区的度假村。</a:t>
            </a:r>
          </a:p>
          <a:p>
            <a:r>
              <a:t>3. 交通便利性是另一个需要考虑的因素，如果住宿服务的地理位置交通便利，那么它将对住宿市场产生积极的影响。</a:t>
            </a:r>
          </a:p>
        </p:txBody>
      </p:sp>
      <p:sp>
        <p:nvSpPr>
          <p:cNvPr id="5" name="Text Placeholder 4"/>
          <p:cNvSpPr>
            <a:spLocks noGrp="1"/>
          </p:cNvSpPr>
          <p:nvPr>
            <p:ph type="body" idx="3"/>
          </p:nvPr>
        </p:nvSpPr>
        <p:spPr/>
        <p:txBody>
          <a:bodyPr/>
          <a:lstStyle/>
          <a:p>
            <a:r>
              <a:t>住宿类型：</a:t>
            </a:r>
          </a:p>
        </p:txBody>
      </p:sp>
      <p:sp>
        <p:nvSpPr>
          <p:cNvPr id="6" name="Content Placeholder 5"/>
          <p:cNvSpPr>
            <a:spLocks noGrp="1"/>
          </p:cNvSpPr>
          <p:nvPr>
            <p:ph sz="half" idx="4"/>
          </p:nvPr>
        </p:nvSpPr>
        <p:spPr/>
        <p:txBody>
          <a:bodyPr/>
          <a:lstStyle/>
          <a:p>
            <a:r>
              <a:t>1. 住宿类型是市场细分的另一个重要依据，不同类型的住宿服务，如酒店、公寓、民宿、旅馆等，提供不同的住宿体验和服务，以满足不同客人的需求。</a:t>
            </a:r>
          </a:p>
          <a:p>
            <a:r>
              <a:t>2. 酒店是住宿行业中最为常见的一种住宿类型，酒店可以根据其等级、设施、服务和价格进行细分，以满足不同消费者的需求。</a:t>
            </a:r>
          </a:p>
          <a:p>
            <a:r>
              <a:t>3. 公寓是另一种受欢迎的住宿类型，公寓通常提供更宽敞的空间和更多的设施，适合长期住宿或家庭入住。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住宿业市场细分依据</a:t>
            </a:r>
          </a:p>
        </p:txBody>
      </p:sp>
      <p:sp>
        <p:nvSpPr>
          <p:cNvPr id="3" name="Text Placeholder 2"/>
          <p:cNvSpPr>
            <a:spLocks noGrp="1"/>
          </p:cNvSpPr>
          <p:nvPr>
            <p:ph type="body" idx="1"/>
          </p:nvPr>
        </p:nvSpPr>
        <p:spPr/>
        <p:txBody>
          <a:bodyPr/>
          <a:lstStyle/>
          <a:p>
            <a:r>
              <a:t>价格水平：</a:t>
            </a:r>
          </a:p>
        </p:txBody>
      </p:sp>
      <p:sp>
        <p:nvSpPr>
          <p:cNvPr id="4" name="Content Placeholder 3"/>
          <p:cNvSpPr>
            <a:spLocks noGrp="1"/>
          </p:cNvSpPr>
          <p:nvPr>
            <p:ph sz="half" idx="2"/>
          </p:nvPr>
        </p:nvSpPr>
        <p:spPr/>
        <p:txBody>
          <a:bodyPr/>
          <a:lstStyle/>
          <a:p>
            <a:r>
              <a:t>1. 住宿价格水平也是市场细分的依据之一，住宿服务的价格水平可以根据其地理位置、住宿类型、设施和服务等因素进行细分。</a:t>
            </a:r>
          </a:p>
          <a:p>
            <a:r>
              <a:t>2. 低价住宿服务主要针对价格敏感型消费者，这种住宿服务通常提供基本的服务和设施。</a:t>
            </a:r>
          </a:p>
          <a:p>
            <a:r>
              <a:t>3. 中档住宿服务通常比低价住宿服务提供更多的服务和设施，适合对价格和质量都有要求的消费者。</a:t>
            </a:r>
          </a:p>
          <a:p>
            <a:r>
              <a:t>4. 高档住宿服务主要针对高收入消费者或商务旅行者，这种住宿服务通常提供全套的服务和设施。</a:t>
            </a:r>
          </a:p>
        </p:txBody>
      </p:sp>
      <p:sp>
        <p:nvSpPr>
          <p:cNvPr id="5" name="Text Placeholder 4"/>
          <p:cNvSpPr>
            <a:spLocks noGrp="1"/>
          </p:cNvSpPr>
          <p:nvPr>
            <p:ph type="body" idx="3"/>
          </p:nvPr>
        </p:nvSpPr>
        <p:spPr/>
        <p:txBody>
          <a:bodyPr/>
          <a:lstStyle/>
          <a:p>
            <a:r>
              <a:t>服务水平：</a:t>
            </a:r>
          </a:p>
        </p:txBody>
      </p:sp>
      <p:sp>
        <p:nvSpPr>
          <p:cNvPr id="6" name="Content Placeholder 5"/>
          <p:cNvSpPr>
            <a:spLocks noGrp="1"/>
          </p:cNvSpPr>
          <p:nvPr>
            <p:ph sz="half" idx="4"/>
          </p:nvPr>
        </p:nvSpPr>
        <p:spPr/>
        <p:txBody>
          <a:bodyPr/>
          <a:lstStyle/>
          <a:p>
            <a:r>
              <a:t>1. 住宿服务水平也是市场细分的依据之一，住宿服务水平可以根据其人员服务、设施质量、便利程度等因素进行细分。</a:t>
            </a:r>
          </a:p>
          <a:p>
            <a:r>
              <a:t>2. 高服务水平的住宿服务通常提供全套的设施和服务，包括客房服务、餐饮服务、健身中心、游泳池等。</a:t>
            </a:r>
          </a:p>
          <a:p>
            <a:r>
              <a:t>3. 低服务水平的住宿服务通常只提供基本的服务和设施，例如，一些旅馆可能只提供简单的住宿和早餐。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住宿业市场细分依据</a:t>
            </a:r>
          </a:p>
        </p:txBody>
      </p:sp>
      <p:sp>
        <p:nvSpPr>
          <p:cNvPr id="3" name="Text Placeholder 2"/>
          <p:cNvSpPr>
            <a:spLocks noGrp="1"/>
          </p:cNvSpPr>
          <p:nvPr>
            <p:ph type="body" idx="1"/>
          </p:nvPr>
        </p:nvSpPr>
        <p:spPr/>
        <p:txBody>
          <a:bodyPr/>
          <a:lstStyle/>
          <a:p>
            <a:r>
              <a:t>市场竞争格局：</a:t>
            </a:r>
          </a:p>
        </p:txBody>
      </p:sp>
      <p:sp>
        <p:nvSpPr>
          <p:cNvPr id="4" name="Content Placeholder 3"/>
          <p:cNvSpPr>
            <a:spLocks noGrp="1"/>
          </p:cNvSpPr>
          <p:nvPr>
            <p:ph sz="half" idx="2"/>
          </p:nvPr>
        </p:nvSpPr>
        <p:spPr/>
        <p:txBody>
          <a:bodyPr/>
          <a:lstStyle/>
          <a:p>
            <a:r>
              <a:t>1. 市场竞争格局也是市场细分的因素之一，市场竞争格局可以根据竞争者的数量、规模、市场份额等因素进行细分。</a:t>
            </a:r>
          </a:p>
          <a:p>
            <a:r>
              <a:t>2. 在竞争激烈的市场中，住宿服务商需要提供差异化的产品和服务以保持竞争力。</a:t>
            </a:r>
          </a:p>
          <a:p>
            <a:r>
              <a:t>3. 在竞争不激烈的市场中，住宿服务商可以采用不同的营销策略来吸引更多的消费者。</a:t>
            </a:r>
          </a:p>
        </p:txBody>
      </p:sp>
      <p:sp>
        <p:nvSpPr>
          <p:cNvPr id="5" name="Text Placeholder 4"/>
          <p:cNvSpPr>
            <a:spLocks noGrp="1"/>
          </p:cNvSpPr>
          <p:nvPr>
            <p:ph type="body" idx="3"/>
          </p:nvPr>
        </p:nvSpPr>
        <p:spPr/>
        <p:txBody>
          <a:bodyPr/>
          <a:lstStyle/>
          <a:p>
            <a:r>
              <a:t>目标客户人群：</a:t>
            </a:r>
          </a:p>
        </p:txBody>
      </p:sp>
      <p:sp>
        <p:nvSpPr>
          <p:cNvPr id="6" name="Content Placeholder 5"/>
          <p:cNvSpPr>
            <a:spLocks noGrp="1"/>
          </p:cNvSpPr>
          <p:nvPr>
            <p:ph sz="half" idx="4"/>
          </p:nvPr>
        </p:nvSpPr>
        <p:spPr/>
        <p:txBody>
          <a:bodyPr/>
          <a:lstStyle/>
          <a:p>
            <a:r>
              <a:t>1. 目标客户人群是市场细分的最后依据，目标客户人群可以根据其年龄、性别、收入、职业、生活方式等因素进行细分。</a:t>
            </a:r>
          </a:p>
          <a:p>
            <a:r>
              <a:t>2. 确定目标客户人群之后，住宿服务商需要根据目标客户人群的需求来提供不同的产品和服务，以满足其需求。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住宿业市场细分方法</a:t>
            </a:r>
          </a:p>
        </p:txBody>
      </p:sp>
      <p:sp>
        <p:nvSpPr>
          <p:cNvPr id="3" name="Subtitle 2"/>
          <p:cNvSpPr>
            <a:spLocks noGrp="1"/>
          </p:cNvSpPr>
          <p:nvPr>
            <p:ph type="subTitle" idx="1"/>
          </p:nvPr>
        </p:nvSpPr>
        <p:spPr/>
        <p:txBody>
          <a:bodyPr/>
          <a:lstStyle/>
          <a:p>
            <a:r>
              <a:t>住宿业市场细分与差异化策略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住宿业市场细分方法</a:t>
            </a:r>
          </a:p>
        </p:txBody>
      </p:sp>
      <p:sp>
        <p:nvSpPr>
          <p:cNvPr id="3" name="Text Placeholder 2"/>
          <p:cNvSpPr>
            <a:spLocks noGrp="1"/>
          </p:cNvSpPr>
          <p:nvPr>
            <p:ph type="body" idx="1"/>
          </p:nvPr>
        </p:nvSpPr>
        <p:spPr/>
        <p:txBody>
          <a:bodyPr/>
          <a:lstStyle/>
          <a:p>
            <a:r>
              <a:t>地理位置细分</a:t>
            </a:r>
          </a:p>
        </p:txBody>
      </p:sp>
      <p:sp>
        <p:nvSpPr>
          <p:cNvPr id="4" name="Content Placeholder 3"/>
          <p:cNvSpPr>
            <a:spLocks noGrp="1"/>
          </p:cNvSpPr>
          <p:nvPr>
            <p:ph sz="half" idx="2"/>
          </p:nvPr>
        </p:nvSpPr>
        <p:spPr/>
        <p:txBody>
          <a:bodyPr/>
          <a:lstStyle/>
          <a:p>
            <a:r>
              <a:t>1. 在将市场细分为不同的地理区域时，考虑诸如人口密度、旅游景点、气候条件等因素。</a:t>
            </a:r>
          </a:p>
          <a:p>
            <a:r>
              <a:t>2. 地理位置细分可以帮助酒店经营者在目标市场区域内集中其营销和销售工作，以提高效率和有效性。</a:t>
            </a:r>
          </a:p>
          <a:p>
            <a:r>
              <a:t>3. 酒店经营者可以根据不同地理区域的特殊性，针对性地提供个性化产品和服务，以满足当地顾客的需求。</a:t>
            </a:r>
          </a:p>
        </p:txBody>
      </p:sp>
      <p:sp>
        <p:nvSpPr>
          <p:cNvPr id="5" name="Text Placeholder 4"/>
          <p:cNvSpPr>
            <a:spLocks noGrp="1"/>
          </p:cNvSpPr>
          <p:nvPr>
            <p:ph type="body" idx="3"/>
          </p:nvPr>
        </p:nvSpPr>
        <p:spPr/>
        <p:txBody>
          <a:bodyPr/>
          <a:lstStyle/>
          <a:p>
            <a:r>
              <a:t>人口统计细分</a:t>
            </a:r>
          </a:p>
        </p:txBody>
      </p:sp>
      <p:sp>
        <p:nvSpPr>
          <p:cNvPr id="6" name="Content Placeholder 5"/>
          <p:cNvSpPr>
            <a:spLocks noGrp="1"/>
          </p:cNvSpPr>
          <p:nvPr>
            <p:ph sz="half" idx="4"/>
          </p:nvPr>
        </p:nvSpPr>
        <p:spPr/>
        <p:txBody>
          <a:bodyPr/>
          <a:lstStyle/>
          <a:p>
            <a:r>
              <a:t>1. 人口统计细分是根据人口统计数据，如年龄、性别、教育程度、职业和收入水平等，对酒店市场进行细分。</a:t>
            </a:r>
          </a:p>
          <a:p>
            <a:r>
              <a:t>2. 人口统计数据可以帮助酒店经营者确定目标市场的规模和人口特征，并据此制定相应的营销策略。</a:t>
            </a:r>
          </a:p>
          <a:p>
            <a:r>
              <a:t>3. 酒店经营者可以根据不同人口统计群体的需求和偏好，提供不同的产品和服务。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住宿业市场细分方法</a:t>
            </a:r>
          </a:p>
        </p:txBody>
      </p:sp>
      <p:sp>
        <p:nvSpPr>
          <p:cNvPr id="3" name="Text Placeholder 2"/>
          <p:cNvSpPr>
            <a:spLocks noGrp="1"/>
          </p:cNvSpPr>
          <p:nvPr>
            <p:ph type="body" idx="1"/>
          </p:nvPr>
        </p:nvSpPr>
        <p:spPr/>
        <p:txBody>
          <a:bodyPr/>
          <a:lstStyle/>
          <a:p>
            <a:r>
              <a:t>心理细分</a:t>
            </a:r>
          </a:p>
        </p:txBody>
      </p:sp>
      <p:sp>
        <p:nvSpPr>
          <p:cNvPr id="4" name="Content Placeholder 3"/>
          <p:cNvSpPr>
            <a:spLocks noGrp="1"/>
          </p:cNvSpPr>
          <p:nvPr>
            <p:ph sz="half" idx="2"/>
          </p:nvPr>
        </p:nvSpPr>
        <p:spPr/>
        <p:txBody>
          <a:bodyPr/>
          <a:lstStyle/>
          <a:p>
            <a:r>
              <a:t>1. 心理细分是根据顾客的心理特征，如动机、感知和态度等，对酒店市场进行细分。</a:t>
            </a:r>
          </a:p>
          <a:p>
            <a:r>
              <a:t>2. 心理细分可以帮助酒店经营者了解顾客的动机和需求，并据此提供有针对性的产品和服务。</a:t>
            </a:r>
          </a:p>
          <a:p>
            <a:r>
              <a:t>3. 酒店经营者可以通过调查问卷、焦点小组访谈等方式，收集顾客的心理数据，以了解他们的需求和偏好。</a:t>
            </a:r>
          </a:p>
        </p:txBody>
      </p:sp>
      <p:sp>
        <p:nvSpPr>
          <p:cNvPr id="5" name="Text Placeholder 4"/>
          <p:cNvSpPr>
            <a:spLocks noGrp="1"/>
          </p:cNvSpPr>
          <p:nvPr>
            <p:ph type="body" idx="3"/>
          </p:nvPr>
        </p:nvSpPr>
        <p:spPr/>
        <p:txBody>
          <a:bodyPr/>
          <a:lstStyle/>
          <a:p>
            <a:r>
              <a:t>行为细分</a:t>
            </a:r>
          </a:p>
        </p:txBody>
      </p:sp>
      <p:sp>
        <p:nvSpPr>
          <p:cNvPr id="6" name="Content Placeholder 5"/>
          <p:cNvSpPr>
            <a:spLocks noGrp="1"/>
          </p:cNvSpPr>
          <p:nvPr>
            <p:ph sz="half" idx="4"/>
          </p:nvPr>
        </p:nvSpPr>
        <p:spPr/>
        <p:txBody>
          <a:bodyPr/>
          <a:lstStyle/>
          <a:p>
            <a:r>
              <a:t>1. 行为细分是根据顾客的购买行为，如购买频率、购买数量、购买时间和购买方式等，对酒店市场进行细分。</a:t>
            </a:r>
          </a:p>
          <a:p>
            <a:r>
              <a:t>2. 行为细分可以帮助酒店经营者了解顾客的购买习惯和偏好，并据此制定相应的营销策略。</a:t>
            </a:r>
          </a:p>
          <a:p>
            <a:r>
              <a:t>3. 酒店经营者可以通过销售记录、会员卡数据等方式，收集顾客的行为数据，以了解他们的购买习惯和偏好。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住宿业市场细分方法</a:t>
            </a:r>
          </a:p>
        </p:txBody>
      </p:sp>
      <p:sp>
        <p:nvSpPr>
          <p:cNvPr id="3" name="Text Placeholder 2"/>
          <p:cNvSpPr>
            <a:spLocks noGrp="1"/>
          </p:cNvSpPr>
          <p:nvPr>
            <p:ph type="body" idx="1"/>
          </p:nvPr>
        </p:nvSpPr>
        <p:spPr/>
        <p:txBody>
          <a:bodyPr/>
          <a:lstStyle/>
          <a:p>
            <a:r>
              <a:t>动机细分</a:t>
            </a:r>
          </a:p>
        </p:txBody>
      </p:sp>
      <p:sp>
        <p:nvSpPr>
          <p:cNvPr id="4" name="Content Placeholder 3"/>
          <p:cNvSpPr>
            <a:spLocks noGrp="1"/>
          </p:cNvSpPr>
          <p:nvPr>
            <p:ph sz="half" idx="2"/>
          </p:nvPr>
        </p:nvSpPr>
        <p:spPr/>
        <p:txBody>
          <a:bodyPr/>
          <a:lstStyle/>
          <a:p>
            <a:r>
              <a:t>1. 动机细分是根据顾客的动机，如休闲度假、商务旅行、探亲访友等，对酒店市场进行细分。</a:t>
            </a:r>
          </a:p>
          <a:p>
            <a:r>
              <a:t>2. 动机细分可以帮助酒店经营者了解顾客的旅行动机，并据此提供符合其需求的产品和服务。</a:t>
            </a:r>
          </a:p>
          <a:p>
            <a:r>
              <a:t>3. 酒店经营者可以通过调查问卷、焦点小组访谈等方式，收集顾客的动机数据，以了解他们的旅行动机。</a:t>
            </a:r>
          </a:p>
        </p:txBody>
      </p:sp>
      <p:sp>
        <p:nvSpPr>
          <p:cNvPr id="5" name="Text Placeholder 4"/>
          <p:cNvSpPr>
            <a:spLocks noGrp="1"/>
          </p:cNvSpPr>
          <p:nvPr>
            <p:ph type="body" idx="3"/>
          </p:nvPr>
        </p:nvSpPr>
        <p:spPr/>
        <p:txBody>
          <a:bodyPr/>
          <a:lstStyle/>
          <a:p>
            <a:r>
              <a:t>利益细分</a:t>
            </a:r>
          </a:p>
        </p:txBody>
      </p:sp>
      <p:sp>
        <p:nvSpPr>
          <p:cNvPr id="6" name="Content Placeholder 5"/>
          <p:cNvSpPr>
            <a:spLocks noGrp="1"/>
          </p:cNvSpPr>
          <p:nvPr>
            <p:ph sz="half" idx="4"/>
          </p:nvPr>
        </p:nvSpPr>
        <p:spPr/>
        <p:txBody>
          <a:bodyPr/>
          <a:lstStyle/>
          <a:p>
            <a:r>
              <a:t>1. 利益细分是根据顾客从酒店产品和服务中获得的利益，如舒适性、便利性、服务质量等，对酒店市场进行细分。</a:t>
            </a:r>
          </a:p>
          <a:p>
            <a:r>
              <a:t>2. 利益细分可以帮助酒店经营者了解顾客对酒店产品和服务的期望，并据此提供能够满足这些期望的产品和服务。</a:t>
            </a:r>
          </a:p>
          <a:p>
            <a:r>
              <a:t>3. 酒店经营者可以通过调查问卷、焦点小组访谈等方式，收集顾客的利益数据，以了解他们的期望。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住宿业市场细分实践</a:t>
            </a:r>
          </a:p>
        </p:txBody>
      </p:sp>
      <p:sp>
        <p:nvSpPr>
          <p:cNvPr id="3" name="Subtitle 2"/>
          <p:cNvSpPr>
            <a:spLocks noGrp="1"/>
          </p:cNvSpPr>
          <p:nvPr>
            <p:ph type="subTitle" idx="1"/>
          </p:nvPr>
        </p:nvSpPr>
        <p:spPr/>
        <p:txBody>
          <a:bodyPr/>
          <a:lstStyle/>
          <a:p>
            <a:r>
              <a:t>住宿业市场细分与差异化策略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住宿业市场细分实践</a:t>
            </a:r>
          </a:p>
        </p:txBody>
      </p:sp>
      <p:sp>
        <p:nvSpPr>
          <p:cNvPr id="3" name="Text Placeholder 2"/>
          <p:cNvSpPr>
            <a:spLocks noGrp="1"/>
          </p:cNvSpPr>
          <p:nvPr>
            <p:ph type="body" idx="1"/>
          </p:nvPr>
        </p:nvSpPr>
        <p:spPr/>
        <p:txBody>
          <a:bodyPr/>
          <a:lstStyle/>
          <a:p>
            <a:r>
              <a:t>需求驱动细分</a:t>
            </a:r>
          </a:p>
        </p:txBody>
      </p:sp>
      <p:sp>
        <p:nvSpPr>
          <p:cNvPr id="4" name="Content Placeholder 3"/>
          <p:cNvSpPr>
            <a:spLocks noGrp="1"/>
          </p:cNvSpPr>
          <p:nvPr>
            <p:ph sz="half" idx="2"/>
          </p:nvPr>
        </p:nvSpPr>
        <p:spPr/>
        <p:txBody>
          <a:bodyPr/>
          <a:lstStyle/>
          <a:p>
            <a:r>
              <a:t>1. 需求驱动细分是根据住宿业消费者的需求和偏好来细分市场的策略，能够针对不同需求提供差异化的住宿产品和服务，提高消费者满意度。</a:t>
            </a:r>
          </a:p>
          <a:p>
            <a:r>
              <a:t>2. 住宿业需求驱动细分市场包括休闲旅游、商务旅游、会议和奖励旅游、医疗旅游、教育旅游、文化旅游等多种类型，每个细分市场都有其独特的需求和偏好。</a:t>
            </a:r>
          </a:p>
          <a:p>
            <a:r>
              <a:t>3. 住宿业企业需要深入了解不同细分市场的需求，并根据这些需求来设计和提供住宿产品和服务，以满足不同消费者的需求。</a:t>
            </a:r>
          </a:p>
        </p:txBody>
      </p:sp>
      <p:sp>
        <p:nvSpPr>
          <p:cNvPr id="5" name="Text Placeholder 4"/>
          <p:cNvSpPr>
            <a:spLocks noGrp="1"/>
          </p:cNvSpPr>
          <p:nvPr>
            <p:ph type="body" idx="3"/>
          </p:nvPr>
        </p:nvSpPr>
        <p:spPr/>
        <p:txBody>
          <a:bodyPr/>
          <a:lstStyle/>
          <a:p>
            <a:r>
              <a:t>地理细分</a:t>
            </a:r>
          </a:p>
        </p:txBody>
      </p:sp>
      <p:sp>
        <p:nvSpPr>
          <p:cNvPr id="6" name="Content Placeholder 5"/>
          <p:cNvSpPr>
            <a:spLocks noGrp="1"/>
          </p:cNvSpPr>
          <p:nvPr>
            <p:ph sz="half" idx="4"/>
          </p:nvPr>
        </p:nvSpPr>
        <p:spPr/>
        <p:txBody>
          <a:bodyPr/>
          <a:lstStyle/>
          <a:p>
            <a:r>
              <a:t>1. 地理细分是根据住宿业消费者的地理位置来细分市场的策略，能够针对不同区域的消费者提供差异化的住宿产品和服务，提高消费者满意度。</a:t>
            </a:r>
          </a:p>
          <a:p>
            <a:r>
              <a:t>2. 住宿业地理细分市场包括城市、郊区、农村、海滨、山区、森林等多种类型，每个细分市场都有其独特的人口、经济、文化和生活方式。</a:t>
            </a:r>
          </a:p>
          <a:p>
            <a:r>
              <a:t>3. 住宿业企业需要了解不同地理细分市场的特点，并根据这些特点来设计和提供住宿产品和服务，以满足不同区域消费者的需求。</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https://d.book118.com/575231144101011104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住宿业市场细分概述</vt:lpstr>
      <vt:lpstr> 住宿业市场细分概述</vt:lpstr>
      <vt:lpstr> 住宿业市场细分概述</vt:lpstr>
      <vt:lpstr> 住宿业市场细分概述</vt:lpstr>
      <vt:lpstr> 住宿业市场细分概述</vt:lpstr>
      <vt:lpstr> 住宿业市场细分依据</vt:lpstr>
      <vt:lpstr> 住宿业市场细分依据</vt:lpstr>
      <vt:lpstr> 住宿业市场细分依据</vt:lpstr>
      <vt:lpstr> 住宿业市场细分依据</vt:lpstr>
      <vt:lpstr> 住宿业市场细分方法</vt:lpstr>
      <vt:lpstr> 住宿业市场细分方法</vt:lpstr>
      <vt:lpstr> 住宿业市场细分方法</vt:lpstr>
      <vt:lpstr> 住宿业市场细分方法</vt:lpstr>
      <vt:lpstr> 住宿业市场细分实践</vt:lpstr>
      <vt:lpstr> 住宿业市场细分实践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2024-09-13T22:55:02.697</cp:lastPrinted>
  <dcterms:created xsi:type="dcterms:W3CDTF">2024-09-13T14:55:02Z</dcterms:created>
  <dcterms:modified xsi:type="dcterms:W3CDTF">2024-09-13T14:55:04Z</dcterms:modified>
</cp:coreProperties>
</file>