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157D4-2594-4F0F-94A1-2D2E8EB4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AD0E-CC6E-4FAA-AD0B-BC239004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B4C13-70FA-4F63-A231-B2A400779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F2EAA-BEA0-40BE-B8D4-40212F34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5C7AF-15EA-4F6D-ADB7-E3D91558D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529E2-B220-4635-9068-201171193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AC157-6E16-4842-81C5-A2461180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24834-91E7-452D-85BE-A176F8DE6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FEF86-79D7-4735-A83B-DCB999CA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F6111-A88D-49D0-BB28-1FCB7DF01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1897B-F61C-46B0-A6EF-36324910C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330131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中医诊断学问诊中的脏腑辨证与医学检验的关系探究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脏腑辨证与医学检验概述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脏腑辨证在医学检验中的应用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医学检验在脏腑辨证中的应用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脏腑辨证与医学检验的关联性分析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中医脏腑辨证理论历史悠久，是中医诊断的核心内容之一。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医学检验作为现代医学的重要手段，为疾病诊断提供了客观依据。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探讨中医脏腑辨证与医学检验的关系，有助于促进中西医结合发展，提高诊断水平。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目前，中医脏腑辨证与医学检验之间的关系尚未完全明确，需要进一步深入研究。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近年来，国内学者在中医脏腑辨证与医学检验关系方面进行了大量研究，取得了一定成果。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国外对中医脏腑辨证理论的研究相对较少，但医学检验技术在全球范围内得到广泛应用。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本研究旨在探讨中医脏腑辨证与医学检验之间的关系，为中西医结合诊断提供依据。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采用文献综述、临床观察和实验研究等方法，对中医脏腑辨证与医学检验的相关指标进行分析比较。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脏腑辨证与医学检验概述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脏腑辨证的基本概念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脏腑辨证是中医诊断的核心内容之一，主要通过观察、询问、闻诊、切诊等手段，分析脏腑功能状态及相互关系。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脏腑辨证强调整体观念和动态平衡，认为脏腑之间相互联系、相互影响，共同维持人体正常生理功能。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脏腑辨证将疾病分为虚实、寒热、表里、阴阳等不同类型，为治疗提供指导依据。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医学检验是现代医学的重要手段之一，主要通过实验室检测和分析，对疾病进行客观、准确的诊断。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医学检验包括生化检验、免疫学检验、微生物学检验、血液学检验等多个领域，可检测人体各种生物标志物和病原体。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医学检验具有高度的敏感性和特异性，能够为临床医生提供可靠的诊断依据。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医学检验的基本方法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脏腑辨证与医学检验在诊断疾病时具有互补性。脏腑辨证注重整体和动态分析，能够全面反映人体健康状况；而医学检验则能够提供客观、准确的实验室指标，为疾病诊断提供有力支持。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随着现代医学技术的不断发展，脏腑辨证与医学检验的结合将更加紧密，为中医诊断学的发展注入新的活力。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在实际应用中，医生可以将脏腑辨证与医学检验相结合，综合分析患者的病情和实验室指标，制定更加科学、合理的治疗方案。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脏腑辨证与医学检验的关联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脏腑辨证在医学检验中的应用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脏腑功能评估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通过中医四诊合参，结合现代医学检验手段，对脏腑功能进行全面评估，为疾病诊断提供依据。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疾病证候分型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根据脏腑辨证理论，将疾病分为不同的证候类型，为针对性治疗提供指导。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预后判断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通过观察脏腑功能的变化，结合检验结果，对疾病的预后进行判断，为患者提供个性化的治疗建议。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脏腑辨证在疾病诊断中的应用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根据脏腑辨证结果，结合患者具体病情，制定针对性的治疗方案，提高治疗效果。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药物选择与配伍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依据脏腑辨证理论，选择恰当的药物并进行合理配伍，以达到最佳治疗效果。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治疗反应监测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通过观察患者治疗过程中的脏腑功能变化，及时调整治疗方案，确保治疗安全有效。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脏腑辨证在疾病治疗中的应用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https://d.book118.com/575233013113011104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2024-09-14T00:58:45.492</cp:lastPrinted>
  <dcterms:created xsi:type="dcterms:W3CDTF">2024-09-13T16:58:45Z</dcterms:created>
  <dcterms:modified xsi:type="dcterms:W3CDTF">2024-09-13T16:58:47Z</dcterms:modified>
</cp:coreProperties>
</file>