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14A713-9228-4FFF-B934-70C46835D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075437-EC62-43CD-865E-159927E81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2860DD-C44D-4292-9DE1-32833BD05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98D945-C547-4BDC-B0B4-F06E6A89A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B45B10-6664-4B21-9EE2-E9383FA6F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DA2F59-37D4-47E2-976E-826C24C60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F7FD7F-ACD2-4267-9853-6988E7F63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015C98-94B4-4562-92E0-8ED0444BD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9C26C-584E-41DE-BFB9-E7A334E8ED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F3F4AE-2BFF-49D7-A0B6-37D2B4211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E0038F-5DDC-4339-80B5-DB7B33298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5234200311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医药行业药品研发与营销策略分析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药品研发概述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医药行业市场分析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药品营销策略制定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药品推广与销售渠道建设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品牌建设与维护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法律法规遵从与风险防范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药品研发概述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推动医药行业发展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药品研发是医药行业的核心驱动力，通过不断研发新的药品，可以推动医药行业的技术进步和产业升级。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满足临床需求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药品研发能够针对疾病的新靶点和新机制，开发出更加安全、有效的药物，满足患者的临床需求。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拥有自主知识产权的创新药物，能够提升医药企业的核心竞争力，并在市场上获得更高的回报。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药品研发的意义与重要性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确定研究方向和目标，进行市场、技术等方面的调研，评估项目的可行性。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立项与调研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提交新药申请，经过药品监管部门的审批后，药物方可上市销售。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审批与上市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包括靶点验证、化合物设计、合成及活性筛选等步骤，旨在发现和优化先导化合物。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实验室研究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进行药理、毒理、药代等方面的研究，评估药物的安全性和有效性。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临床前研究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在人体上进行药物的临床试验，包括I期、II期、III期临床试验，评估药物的疗效和安全性。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临床研究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药品研发流程及关键环节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国际药品研发趋势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国际药品研发领域呈现出技术创新、多学科交叉融合、国际合作加强等趋势，同时注重罕见病和个性化治疗药物的研发。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国内药品研发现状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我国药品研发领域近年来取得了显著进展，创新药物的研发能力和水平不断提升，但仍存在创新能力不足、审批流程繁琐等问题。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未来药品研发将更加注重精准医疗和个体化治疗，利用人工智能、大数据等技术手段提高研发效率和质量，同时加强国际合作与交流，共同应对全球性公共卫生挑战。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国内外药品研发现状与趋势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医药行业市场分析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99" r="1669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医药电商快速发展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随着互联网技术的不断进步，医药电商逐渐崛起，为医药市场带来新的增长点。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市场规模持续扩大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随着人口老龄化和健康意识的提高，医药市场需求不断增长，市场规模持续扩大。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创新药物研发加速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医药企业加大研发投入，加速创新药物的研发，推动医药市场不断升级。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医药市场现状及发展趋势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品牌意识逐渐增强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消费者对药品品牌的认知度逐渐提高，品牌成为消费者选择药品的重要因素之一。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购买决策受多方面影响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消费者的购买决策受到医生、药店、广告等多方面的影响，需要综合考虑各种因素。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个性化需求日益凸显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消费者对药品的需求越来越个性化，对药品的疗效、副作用等方面有更高的要求。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消费者需求与行为特点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国内医药企业迅速崛起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随着国内医药企业技术水平和创新能力的不断提高，一些优秀企业逐渐在国内外市场上崭露头角。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医药流通企业发挥重要作用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医药流通企业在药品流通环节中发挥着重要作用，对于保障药品供应、降低药品价格等具有重要意义。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国际医药企业占据主导地位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跨国医药企业在研发、生产、销售等方面具有明显优势，在国内外市场上占据主导地位。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药品营销策略制定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根据消费者需求、购买行为等因素将市场划分为具有相似特征的子市场。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" r="153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评估各子市场的潜力与竞争状况，选择适合企业进入的目标市场。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在目标市场中，通过塑造独特的产品形象，使消费者对企业产品产生认知和偏好。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目标市场选择与定位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产品组合与差异化策略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产品组合策略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根据市场需求和企业资源，合理规划产品线、产品项目及产品组合的宽度、深度和关联度。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差异化策略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通过技术创新、品牌建设、独特卖点等手段，使产品在市场上具有显著差异性，提高消费者认知度和忠诚度。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https://d.book118.com/575234200311011044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2024-09-07T09:03:34.605</cp:lastPrinted>
  <dcterms:created xsi:type="dcterms:W3CDTF">2024-09-07T01:03:34Z</dcterms:created>
  <dcterms:modified xsi:type="dcterms:W3CDTF">2024-09-07T01:03:36Z</dcterms:modified>
</cp:coreProperties>
</file>